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gif" ContentType="image/gif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59" r:id="rId4"/>
    <p:sldId id="263" r:id="rId5"/>
    <p:sldId id="264" r:id="rId6"/>
    <p:sldId id="261" r:id="rId7"/>
    <p:sldId id="257" r:id="rId8"/>
    <p:sldId id="260" r:id="rId9"/>
    <p:sldId id="262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AF33A0-EF3D-4A70-AABC-CC0878F82788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4A9D846E-504A-409C-BCC7-510C5F9A88AE}">
      <dgm:prSet phldrT="[Text]"/>
      <dgm:spPr/>
      <dgm:t>
        <a:bodyPr/>
        <a:lstStyle/>
        <a:p>
          <a:endParaRPr lang="en-US" dirty="0"/>
        </a:p>
      </dgm:t>
    </dgm:pt>
    <dgm:pt modelId="{50FF6A2A-A1DF-4797-8D0D-4A3BE0CB4E57}" type="parTrans" cxnId="{F6ED418D-C4A5-4D14-85F3-9AF03A8C0A92}">
      <dgm:prSet/>
      <dgm:spPr/>
      <dgm:t>
        <a:bodyPr/>
        <a:lstStyle/>
        <a:p>
          <a:endParaRPr lang="en-US"/>
        </a:p>
      </dgm:t>
    </dgm:pt>
    <dgm:pt modelId="{6408ACFD-45BF-497B-A259-C2CB276E8DC8}" type="sibTrans" cxnId="{F6ED418D-C4A5-4D14-85F3-9AF03A8C0A92}">
      <dgm:prSet/>
      <dgm:spPr/>
      <dgm:t>
        <a:bodyPr/>
        <a:lstStyle/>
        <a:p>
          <a:endParaRPr lang="en-US"/>
        </a:p>
      </dgm:t>
    </dgm:pt>
    <dgm:pt modelId="{EE789037-3B50-4FDB-A1A4-738BE569D836}">
      <dgm:prSet phldrT="[Text]"/>
      <dgm:spPr/>
      <dgm:t>
        <a:bodyPr/>
        <a:lstStyle/>
        <a:p>
          <a:endParaRPr lang="en-US" dirty="0"/>
        </a:p>
      </dgm:t>
    </dgm:pt>
    <dgm:pt modelId="{841D72D0-744F-4B44-B4FE-78BFE2EA740B}" type="parTrans" cxnId="{00C461B1-D58D-4775-BCE0-5F435E4238C4}">
      <dgm:prSet/>
      <dgm:spPr/>
      <dgm:t>
        <a:bodyPr/>
        <a:lstStyle/>
        <a:p>
          <a:endParaRPr lang="en-US"/>
        </a:p>
      </dgm:t>
    </dgm:pt>
    <dgm:pt modelId="{6EA15E87-BF18-4DD8-B964-A77E57D47349}" type="sibTrans" cxnId="{00C461B1-D58D-4775-BCE0-5F435E4238C4}">
      <dgm:prSet/>
      <dgm:spPr/>
      <dgm:t>
        <a:bodyPr/>
        <a:lstStyle/>
        <a:p>
          <a:endParaRPr lang="en-US"/>
        </a:p>
      </dgm:t>
    </dgm:pt>
    <dgm:pt modelId="{64A8C23C-265B-45E4-8C5B-422BCCED3A5D}">
      <dgm:prSet phldrT="[Text]"/>
      <dgm:spPr/>
      <dgm:t>
        <a:bodyPr/>
        <a:lstStyle/>
        <a:p>
          <a:endParaRPr lang="en-US" dirty="0"/>
        </a:p>
      </dgm:t>
    </dgm:pt>
    <dgm:pt modelId="{E4AE5E58-492A-439A-9CBF-642CB9A34A66}" type="parTrans" cxnId="{34F9A34F-721A-4BA6-80A1-62CAD8378F36}">
      <dgm:prSet/>
      <dgm:spPr/>
      <dgm:t>
        <a:bodyPr/>
        <a:lstStyle/>
        <a:p>
          <a:endParaRPr lang="en-US"/>
        </a:p>
      </dgm:t>
    </dgm:pt>
    <dgm:pt modelId="{327FFEF5-F37C-45F8-9B21-70EB65018C94}" type="sibTrans" cxnId="{34F9A34F-721A-4BA6-80A1-62CAD8378F36}">
      <dgm:prSet/>
      <dgm:spPr/>
      <dgm:t>
        <a:bodyPr/>
        <a:lstStyle/>
        <a:p>
          <a:endParaRPr lang="en-US"/>
        </a:p>
      </dgm:t>
    </dgm:pt>
    <dgm:pt modelId="{F1C3B419-BFAE-4169-8D2F-B3D46F8B1B25}">
      <dgm:prSet phldrT="[Text]"/>
      <dgm:spPr/>
      <dgm:t>
        <a:bodyPr/>
        <a:lstStyle/>
        <a:p>
          <a:endParaRPr lang="en-US" dirty="0"/>
        </a:p>
      </dgm:t>
    </dgm:pt>
    <dgm:pt modelId="{1C7375AB-2585-4C7B-B9CF-C347066E97BD}" type="parTrans" cxnId="{055BF669-66F6-439C-87B0-E7B0AF1D0D2B}">
      <dgm:prSet/>
      <dgm:spPr/>
      <dgm:t>
        <a:bodyPr/>
        <a:lstStyle/>
        <a:p>
          <a:endParaRPr lang="en-US"/>
        </a:p>
      </dgm:t>
    </dgm:pt>
    <dgm:pt modelId="{204181D8-98BC-4EC3-9BEB-26050340E063}" type="sibTrans" cxnId="{055BF669-66F6-439C-87B0-E7B0AF1D0D2B}">
      <dgm:prSet/>
      <dgm:spPr/>
      <dgm:t>
        <a:bodyPr/>
        <a:lstStyle/>
        <a:p>
          <a:endParaRPr lang="en-US"/>
        </a:p>
      </dgm:t>
    </dgm:pt>
    <dgm:pt modelId="{BA2EB3ED-A5D2-4F98-93B2-CE5713AD5A21}">
      <dgm:prSet phldrT="[Text]"/>
      <dgm:spPr/>
      <dgm:t>
        <a:bodyPr/>
        <a:lstStyle/>
        <a:p>
          <a:endParaRPr lang="en-US" dirty="0"/>
        </a:p>
      </dgm:t>
    </dgm:pt>
    <dgm:pt modelId="{A72CC8CC-C777-42A8-9888-38994C6AE50E}" type="parTrans" cxnId="{8A3A223F-4085-4237-9D64-C31D19963985}">
      <dgm:prSet/>
      <dgm:spPr/>
      <dgm:t>
        <a:bodyPr/>
        <a:lstStyle/>
        <a:p>
          <a:endParaRPr lang="en-US"/>
        </a:p>
      </dgm:t>
    </dgm:pt>
    <dgm:pt modelId="{43A6C5E8-A4FE-4EBC-97E4-6C0060EDAF68}" type="sibTrans" cxnId="{8A3A223F-4085-4237-9D64-C31D19963985}">
      <dgm:prSet/>
      <dgm:spPr/>
      <dgm:t>
        <a:bodyPr/>
        <a:lstStyle/>
        <a:p>
          <a:endParaRPr lang="en-US"/>
        </a:p>
      </dgm:t>
    </dgm:pt>
    <dgm:pt modelId="{4507AE11-B624-420C-AD47-4BD3F92BB1D4}">
      <dgm:prSet phldrT="[Text]"/>
      <dgm:spPr/>
      <dgm:t>
        <a:bodyPr/>
        <a:lstStyle/>
        <a:p>
          <a:endParaRPr lang="en-US" dirty="0"/>
        </a:p>
      </dgm:t>
    </dgm:pt>
    <dgm:pt modelId="{141BB69F-9112-4316-9428-EEB225B53656}" type="parTrans" cxnId="{513BA1F7-4F65-4A48-BBA5-81CFE9D123E4}">
      <dgm:prSet/>
      <dgm:spPr/>
      <dgm:t>
        <a:bodyPr/>
        <a:lstStyle/>
        <a:p>
          <a:endParaRPr lang="en-US"/>
        </a:p>
      </dgm:t>
    </dgm:pt>
    <dgm:pt modelId="{3DEEF504-0CCA-4056-885E-05F6FDB2BB68}" type="sibTrans" cxnId="{513BA1F7-4F65-4A48-BBA5-81CFE9D123E4}">
      <dgm:prSet/>
      <dgm:spPr/>
      <dgm:t>
        <a:bodyPr/>
        <a:lstStyle/>
        <a:p>
          <a:endParaRPr lang="en-US"/>
        </a:p>
      </dgm:t>
    </dgm:pt>
    <dgm:pt modelId="{CFD8BBEC-5DCA-40A8-8652-55A8F84B374D}">
      <dgm:prSet phldrT="[Text]" custT="1"/>
      <dgm:spPr/>
      <dgm:t>
        <a:bodyPr/>
        <a:lstStyle/>
        <a:p>
          <a:r>
            <a:rPr lang="en-US" sz="2400" dirty="0" smtClean="0"/>
            <a:t>HUMAN BEINGS</a:t>
          </a:r>
          <a:endParaRPr lang="en-US" sz="2400" dirty="0"/>
        </a:p>
      </dgm:t>
    </dgm:pt>
    <dgm:pt modelId="{92CADAD8-2B94-4C15-B50F-EFDE9AE3177E}" type="parTrans" cxnId="{BFF4CFE3-4BE4-4788-9C9F-271C27B4CE8A}">
      <dgm:prSet/>
      <dgm:spPr/>
      <dgm:t>
        <a:bodyPr/>
        <a:lstStyle/>
        <a:p>
          <a:endParaRPr lang="en-US"/>
        </a:p>
      </dgm:t>
    </dgm:pt>
    <dgm:pt modelId="{7455BAC8-C201-4152-B723-0BC6BA10055B}" type="sibTrans" cxnId="{BFF4CFE3-4BE4-4788-9C9F-271C27B4CE8A}">
      <dgm:prSet/>
      <dgm:spPr/>
      <dgm:t>
        <a:bodyPr/>
        <a:lstStyle/>
        <a:p>
          <a:endParaRPr lang="en-US"/>
        </a:p>
      </dgm:t>
    </dgm:pt>
    <dgm:pt modelId="{B4B32F10-7E4C-42F8-BBEF-8EBC78848FFC}">
      <dgm:prSet phldrT="[Text]"/>
      <dgm:spPr/>
      <dgm:t>
        <a:bodyPr/>
        <a:lstStyle/>
        <a:p>
          <a:endParaRPr lang="en-US" dirty="0"/>
        </a:p>
      </dgm:t>
    </dgm:pt>
    <dgm:pt modelId="{1052551E-D943-4A5F-8A67-6D8A11B4F815}" type="parTrans" cxnId="{9D5348FD-0B21-450D-B436-4853E2CAB363}">
      <dgm:prSet/>
      <dgm:spPr/>
      <dgm:t>
        <a:bodyPr/>
        <a:lstStyle/>
        <a:p>
          <a:endParaRPr lang="en-US"/>
        </a:p>
      </dgm:t>
    </dgm:pt>
    <dgm:pt modelId="{4F8387DB-531A-44D1-925A-F3333F0BF641}" type="sibTrans" cxnId="{9D5348FD-0B21-450D-B436-4853E2CAB363}">
      <dgm:prSet/>
      <dgm:spPr/>
      <dgm:t>
        <a:bodyPr/>
        <a:lstStyle/>
        <a:p>
          <a:endParaRPr lang="en-US"/>
        </a:p>
      </dgm:t>
    </dgm:pt>
    <dgm:pt modelId="{86329FEE-C318-42B9-A0F3-71308A0769A8}">
      <dgm:prSet phldrT="[Text]"/>
      <dgm:spPr/>
      <dgm:t>
        <a:bodyPr/>
        <a:lstStyle/>
        <a:p>
          <a:endParaRPr lang="en-US" dirty="0"/>
        </a:p>
      </dgm:t>
    </dgm:pt>
    <dgm:pt modelId="{7A2EE11B-BDED-4C3D-8B0D-481CE1FD732F}" type="parTrans" cxnId="{D30A7AF9-719D-46B4-8658-4F5A95865DE3}">
      <dgm:prSet/>
      <dgm:spPr/>
      <dgm:t>
        <a:bodyPr/>
        <a:lstStyle/>
        <a:p>
          <a:endParaRPr lang="en-US"/>
        </a:p>
      </dgm:t>
    </dgm:pt>
    <dgm:pt modelId="{132A6FAA-E875-42E6-B963-088D2A56076B}" type="sibTrans" cxnId="{D30A7AF9-719D-46B4-8658-4F5A95865DE3}">
      <dgm:prSet/>
      <dgm:spPr/>
      <dgm:t>
        <a:bodyPr/>
        <a:lstStyle/>
        <a:p>
          <a:endParaRPr lang="en-US"/>
        </a:p>
      </dgm:t>
    </dgm:pt>
    <dgm:pt modelId="{CC296F75-2D1E-4F10-BF39-6CE58BE6EB58}">
      <dgm:prSet phldrT="[Text]"/>
      <dgm:spPr/>
      <dgm:t>
        <a:bodyPr/>
        <a:lstStyle/>
        <a:p>
          <a:endParaRPr lang="en-US" dirty="0"/>
        </a:p>
      </dgm:t>
    </dgm:pt>
    <dgm:pt modelId="{9C4C19C5-83B2-4626-9117-2F32A1504BFB}" type="sibTrans" cxnId="{89B002A0-8BE5-44D1-93A0-8F76121CEF13}">
      <dgm:prSet/>
      <dgm:spPr/>
      <dgm:t>
        <a:bodyPr/>
        <a:lstStyle/>
        <a:p>
          <a:endParaRPr lang="en-US"/>
        </a:p>
      </dgm:t>
    </dgm:pt>
    <dgm:pt modelId="{6EF932C4-5409-4FC2-862A-E2B439066A10}" type="parTrans" cxnId="{89B002A0-8BE5-44D1-93A0-8F76121CEF13}">
      <dgm:prSet/>
      <dgm:spPr/>
      <dgm:t>
        <a:bodyPr/>
        <a:lstStyle/>
        <a:p>
          <a:endParaRPr lang="en-US"/>
        </a:p>
      </dgm:t>
    </dgm:pt>
    <dgm:pt modelId="{9104DF9C-7000-458F-893E-389EFE8997BE}" type="pres">
      <dgm:prSet presAssocID="{6BAF33A0-EF3D-4A70-AABC-CC0878F82788}" presName="Name0" presStyleCnt="0">
        <dgm:presLayoutVars>
          <dgm:dir/>
          <dgm:animLvl val="lvl"/>
          <dgm:resizeHandles val="exact"/>
        </dgm:presLayoutVars>
      </dgm:prSet>
      <dgm:spPr/>
    </dgm:pt>
    <dgm:pt modelId="{ED8F527A-E1A7-4742-85A6-33CA7C1C2B9F}" type="pres">
      <dgm:prSet presAssocID="{4A9D846E-504A-409C-BCC7-510C5F9A88AE}" presName="Name8" presStyleCnt="0"/>
      <dgm:spPr/>
    </dgm:pt>
    <dgm:pt modelId="{39AAE517-DB5A-4513-8437-C18AC62568DA}" type="pres">
      <dgm:prSet presAssocID="{4A9D846E-504A-409C-BCC7-510C5F9A88AE}" presName="level" presStyleLbl="node1" presStyleIdx="0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3164CA-2E28-48EC-BC0A-70BBF2424C54}" type="pres">
      <dgm:prSet presAssocID="{4A9D846E-504A-409C-BCC7-510C5F9A88A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7D5EFE-D196-4B72-ACF3-68CFBA628D7B}" type="pres">
      <dgm:prSet presAssocID="{EE789037-3B50-4FDB-A1A4-738BE569D836}" presName="Name8" presStyleCnt="0"/>
      <dgm:spPr/>
    </dgm:pt>
    <dgm:pt modelId="{9C1E8A33-F9B7-45CC-8859-38794E5AFACA}" type="pres">
      <dgm:prSet presAssocID="{EE789037-3B50-4FDB-A1A4-738BE569D836}" presName="level" presStyleLbl="node1" presStyleIdx="1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2B9FB3-E529-41E7-8402-DA64145F590D}" type="pres">
      <dgm:prSet presAssocID="{EE789037-3B50-4FDB-A1A4-738BE569D83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4AA28A-B7BE-4143-A4EF-F46A9ACF01C0}" type="pres">
      <dgm:prSet presAssocID="{64A8C23C-265B-45E4-8C5B-422BCCED3A5D}" presName="Name8" presStyleCnt="0"/>
      <dgm:spPr/>
    </dgm:pt>
    <dgm:pt modelId="{ED0E9480-64C3-41CC-B26F-004AED30B5F4}" type="pres">
      <dgm:prSet presAssocID="{64A8C23C-265B-45E4-8C5B-422BCCED3A5D}" presName="level" presStyleLbl="node1" presStyleIdx="2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8D4B00-D780-4763-8860-27CCAE9781AB}" type="pres">
      <dgm:prSet presAssocID="{64A8C23C-265B-45E4-8C5B-422BCCED3A5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854416-1C8A-42B7-BDA7-FDBBB2799AFB}" type="pres">
      <dgm:prSet presAssocID="{F1C3B419-BFAE-4169-8D2F-B3D46F8B1B25}" presName="Name8" presStyleCnt="0"/>
      <dgm:spPr/>
    </dgm:pt>
    <dgm:pt modelId="{F22B4C27-B840-4F01-9EFF-1949A06FFC07}" type="pres">
      <dgm:prSet presAssocID="{F1C3B419-BFAE-4169-8D2F-B3D46F8B1B25}" presName="level" presStyleLbl="node1" presStyleIdx="3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A0291C-6D63-4118-834E-5FA7BFD85EFC}" type="pres">
      <dgm:prSet presAssocID="{F1C3B419-BFAE-4169-8D2F-B3D46F8B1B2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3371F8-71F9-4023-BBE9-B21F12C73853}" type="pres">
      <dgm:prSet presAssocID="{BA2EB3ED-A5D2-4F98-93B2-CE5713AD5A21}" presName="Name8" presStyleCnt="0"/>
      <dgm:spPr/>
    </dgm:pt>
    <dgm:pt modelId="{E5DD889D-4F85-476F-83EE-C093EB0E63EA}" type="pres">
      <dgm:prSet presAssocID="{BA2EB3ED-A5D2-4F98-93B2-CE5713AD5A21}" presName="level" presStyleLbl="node1" presStyleIdx="4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E453D4-CAF3-45F5-9F0F-BD3C6B3F54C1}" type="pres">
      <dgm:prSet presAssocID="{BA2EB3ED-A5D2-4F98-93B2-CE5713AD5A2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A91650-1BD6-416B-A6D7-A866C8091670}" type="pres">
      <dgm:prSet presAssocID="{4507AE11-B624-420C-AD47-4BD3F92BB1D4}" presName="Name8" presStyleCnt="0"/>
      <dgm:spPr/>
    </dgm:pt>
    <dgm:pt modelId="{AC063DA6-849A-406B-81EC-3F3D4F281FEB}" type="pres">
      <dgm:prSet presAssocID="{4507AE11-B624-420C-AD47-4BD3F92BB1D4}" presName="level" presStyleLbl="node1" presStyleIdx="5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D5C82F-DD4B-46A3-9998-D102847F1BC2}" type="pres">
      <dgm:prSet presAssocID="{4507AE11-B624-420C-AD47-4BD3F92BB1D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C07215-4641-4885-9D0F-313B8DAA9052}" type="pres">
      <dgm:prSet presAssocID="{CFD8BBEC-5DCA-40A8-8652-55A8F84B374D}" presName="Name8" presStyleCnt="0"/>
      <dgm:spPr/>
    </dgm:pt>
    <dgm:pt modelId="{8E01CB62-7BF4-4D2F-9F7E-F4AAE6C66994}" type="pres">
      <dgm:prSet presAssocID="{CFD8BBEC-5DCA-40A8-8652-55A8F84B374D}" presName="level" presStyleLbl="node1" presStyleIdx="6" presStyleCnt="10" custLinFactNeighborX="-75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6C03D-EA8A-4206-AEE5-2B4BD6899555}" type="pres">
      <dgm:prSet presAssocID="{CFD8BBEC-5DCA-40A8-8652-55A8F84B374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732C08-5E4F-47F8-8997-981B49DD2368}" type="pres">
      <dgm:prSet presAssocID="{B4B32F10-7E4C-42F8-BBEF-8EBC78848FFC}" presName="Name8" presStyleCnt="0"/>
      <dgm:spPr/>
    </dgm:pt>
    <dgm:pt modelId="{A3430749-4D9E-47D5-B0D5-F3E5CABCDBA7}" type="pres">
      <dgm:prSet presAssocID="{B4B32F10-7E4C-42F8-BBEF-8EBC78848FFC}" presName="level" presStyleLbl="node1" presStyleIdx="7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885D92-44AD-442C-8B2F-0EE10155D931}" type="pres">
      <dgm:prSet presAssocID="{B4B32F10-7E4C-42F8-BBEF-8EBC78848FF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18FD05-F0C1-4B43-AA7F-425049183004}" type="pres">
      <dgm:prSet presAssocID="{86329FEE-C318-42B9-A0F3-71308A0769A8}" presName="Name8" presStyleCnt="0"/>
      <dgm:spPr/>
    </dgm:pt>
    <dgm:pt modelId="{0E1F6F01-B799-4656-B96A-4C7E27D00695}" type="pres">
      <dgm:prSet presAssocID="{86329FEE-C318-42B9-A0F3-71308A0769A8}" presName="level" presStyleLbl="node1" presStyleIdx="8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628F0D-DB06-4339-854D-006577A218B5}" type="pres">
      <dgm:prSet presAssocID="{86329FEE-C318-42B9-A0F3-71308A0769A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569A4C-90C6-4939-BCF5-C84CDF51603B}" type="pres">
      <dgm:prSet presAssocID="{CC296F75-2D1E-4F10-BF39-6CE58BE6EB58}" presName="Name8" presStyleCnt="0"/>
      <dgm:spPr/>
    </dgm:pt>
    <dgm:pt modelId="{43157225-CDBC-4E6E-8BAB-DF845FE5DE85}" type="pres">
      <dgm:prSet presAssocID="{CC296F75-2D1E-4F10-BF39-6CE58BE6EB58}" presName="level" presStyleLbl="node1" presStyleIdx="9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3EE4BA-73E9-477A-ACD4-BE74293C7120}" type="pres">
      <dgm:prSet presAssocID="{CC296F75-2D1E-4F10-BF39-6CE58BE6EB5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EFB5F2-77CB-4E10-A99A-1EA1D82470D6}" type="presOf" srcId="{CFD8BBEC-5DCA-40A8-8652-55A8F84B374D}" destId="{CE26C03D-EA8A-4206-AEE5-2B4BD6899555}" srcOrd="1" destOrd="0" presId="urn:microsoft.com/office/officeart/2005/8/layout/pyramid1"/>
    <dgm:cxn modelId="{BA8642AA-8744-4312-B393-7EF76845D703}" type="presOf" srcId="{64A8C23C-265B-45E4-8C5B-422BCCED3A5D}" destId="{ED0E9480-64C3-41CC-B26F-004AED30B5F4}" srcOrd="0" destOrd="0" presId="urn:microsoft.com/office/officeart/2005/8/layout/pyramid1"/>
    <dgm:cxn modelId="{055BF669-66F6-439C-87B0-E7B0AF1D0D2B}" srcId="{6BAF33A0-EF3D-4A70-AABC-CC0878F82788}" destId="{F1C3B419-BFAE-4169-8D2F-B3D46F8B1B25}" srcOrd="3" destOrd="0" parTransId="{1C7375AB-2585-4C7B-B9CF-C347066E97BD}" sibTransId="{204181D8-98BC-4EC3-9BEB-26050340E063}"/>
    <dgm:cxn modelId="{48B7676B-B393-4FB9-9534-57CC9BD901FA}" type="presOf" srcId="{BA2EB3ED-A5D2-4F98-93B2-CE5713AD5A21}" destId="{85E453D4-CAF3-45F5-9F0F-BD3C6B3F54C1}" srcOrd="1" destOrd="0" presId="urn:microsoft.com/office/officeart/2005/8/layout/pyramid1"/>
    <dgm:cxn modelId="{98C51BF8-273C-47DA-9B58-8F3E4C2E4A4D}" type="presOf" srcId="{F1C3B419-BFAE-4169-8D2F-B3D46F8B1B25}" destId="{F22B4C27-B840-4F01-9EFF-1949A06FFC07}" srcOrd="0" destOrd="0" presId="urn:microsoft.com/office/officeart/2005/8/layout/pyramid1"/>
    <dgm:cxn modelId="{92825301-E6C9-4B0A-8095-C47A90F51FEE}" type="presOf" srcId="{6BAF33A0-EF3D-4A70-AABC-CC0878F82788}" destId="{9104DF9C-7000-458F-893E-389EFE8997BE}" srcOrd="0" destOrd="0" presId="urn:microsoft.com/office/officeart/2005/8/layout/pyramid1"/>
    <dgm:cxn modelId="{F6ED418D-C4A5-4D14-85F3-9AF03A8C0A92}" srcId="{6BAF33A0-EF3D-4A70-AABC-CC0878F82788}" destId="{4A9D846E-504A-409C-BCC7-510C5F9A88AE}" srcOrd="0" destOrd="0" parTransId="{50FF6A2A-A1DF-4797-8D0D-4A3BE0CB4E57}" sibTransId="{6408ACFD-45BF-497B-A259-C2CB276E8DC8}"/>
    <dgm:cxn modelId="{25E2D3D0-AD1F-4419-BF7C-3C52CD07FCB3}" type="presOf" srcId="{4507AE11-B624-420C-AD47-4BD3F92BB1D4}" destId="{AC063DA6-849A-406B-81EC-3F3D4F281FEB}" srcOrd="0" destOrd="0" presId="urn:microsoft.com/office/officeart/2005/8/layout/pyramid1"/>
    <dgm:cxn modelId="{B1839521-61EE-4F9E-BD09-39AEA8FA8D04}" type="presOf" srcId="{4507AE11-B624-420C-AD47-4BD3F92BB1D4}" destId="{4ED5C82F-DD4B-46A3-9998-D102847F1BC2}" srcOrd="1" destOrd="0" presId="urn:microsoft.com/office/officeart/2005/8/layout/pyramid1"/>
    <dgm:cxn modelId="{2FEE26AA-2F23-4647-9254-103D0D5C5769}" type="presOf" srcId="{B4B32F10-7E4C-42F8-BBEF-8EBC78848FFC}" destId="{A3430749-4D9E-47D5-B0D5-F3E5CABCDBA7}" srcOrd="0" destOrd="0" presId="urn:microsoft.com/office/officeart/2005/8/layout/pyramid1"/>
    <dgm:cxn modelId="{0BFEBCAD-5417-455C-82F0-7641E116D4F6}" type="presOf" srcId="{EE789037-3B50-4FDB-A1A4-738BE569D836}" destId="{9C1E8A33-F9B7-45CC-8859-38794E5AFACA}" srcOrd="0" destOrd="0" presId="urn:microsoft.com/office/officeart/2005/8/layout/pyramid1"/>
    <dgm:cxn modelId="{5EBE0103-4FD8-40D4-926E-EA996561E26B}" type="presOf" srcId="{64A8C23C-265B-45E4-8C5B-422BCCED3A5D}" destId="{068D4B00-D780-4763-8860-27CCAE9781AB}" srcOrd="1" destOrd="0" presId="urn:microsoft.com/office/officeart/2005/8/layout/pyramid1"/>
    <dgm:cxn modelId="{6F34ED22-E48C-4531-96F4-F41AACEB2708}" type="presOf" srcId="{86329FEE-C318-42B9-A0F3-71308A0769A8}" destId="{0E1F6F01-B799-4656-B96A-4C7E27D00695}" srcOrd="0" destOrd="0" presId="urn:microsoft.com/office/officeart/2005/8/layout/pyramid1"/>
    <dgm:cxn modelId="{4347C857-683D-4D48-8316-A74D9FAF11B7}" type="presOf" srcId="{CC296F75-2D1E-4F10-BF39-6CE58BE6EB58}" destId="{43157225-CDBC-4E6E-8BAB-DF845FE5DE85}" srcOrd="0" destOrd="0" presId="urn:microsoft.com/office/officeart/2005/8/layout/pyramid1"/>
    <dgm:cxn modelId="{6A751970-68FC-4032-B0EA-48C47A012FB5}" type="presOf" srcId="{B4B32F10-7E4C-42F8-BBEF-8EBC78848FFC}" destId="{D5885D92-44AD-442C-8B2F-0EE10155D931}" srcOrd="1" destOrd="0" presId="urn:microsoft.com/office/officeart/2005/8/layout/pyramid1"/>
    <dgm:cxn modelId="{7FB8950D-E9BF-4A19-89BA-8C272FFFD168}" type="presOf" srcId="{BA2EB3ED-A5D2-4F98-93B2-CE5713AD5A21}" destId="{E5DD889D-4F85-476F-83EE-C093EB0E63EA}" srcOrd="0" destOrd="0" presId="urn:microsoft.com/office/officeart/2005/8/layout/pyramid1"/>
    <dgm:cxn modelId="{9D5348FD-0B21-450D-B436-4853E2CAB363}" srcId="{6BAF33A0-EF3D-4A70-AABC-CC0878F82788}" destId="{B4B32F10-7E4C-42F8-BBEF-8EBC78848FFC}" srcOrd="7" destOrd="0" parTransId="{1052551E-D943-4A5F-8A67-6D8A11B4F815}" sibTransId="{4F8387DB-531A-44D1-925A-F3333F0BF641}"/>
    <dgm:cxn modelId="{D30A7AF9-719D-46B4-8658-4F5A95865DE3}" srcId="{6BAF33A0-EF3D-4A70-AABC-CC0878F82788}" destId="{86329FEE-C318-42B9-A0F3-71308A0769A8}" srcOrd="8" destOrd="0" parTransId="{7A2EE11B-BDED-4C3D-8B0D-481CE1FD732F}" sibTransId="{132A6FAA-E875-42E6-B963-088D2A56076B}"/>
    <dgm:cxn modelId="{BFF4CFE3-4BE4-4788-9C9F-271C27B4CE8A}" srcId="{6BAF33A0-EF3D-4A70-AABC-CC0878F82788}" destId="{CFD8BBEC-5DCA-40A8-8652-55A8F84B374D}" srcOrd="6" destOrd="0" parTransId="{92CADAD8-2B94-4C15-B50F-EFDE9AE3177E}" sibTransId="{7455BAC8-C201-4152-B723-0BC6BA10055B}"/>
    <dgm:cxn modelId="{34F9A34F-721A-4BA6-80A1-62CAD8378F36}" srcId="{6BAF33A0-EF3D-4A70-AABC-CC0878F82788}" destId="{64A8C23C-265B-45E4-8C5B-422BCCED3A5D}" srcOrd="2" destOrd="0" parTransId="{E4AE5E58-492A-439A-9CBF-642CB9A34A66}" sibTransId="{327FFEF5-F37C-45F8-9B21-70EB65018C94}"/>
    <dgm:cxn modelId="{C0C90974-0FD2-4AD5-AE2A-B1C8A58E5DA9}" type="presOf" srcId="{F1C3B419-BFAE-4169-8D2F-B3D46F8B1B25}" destId="{A3A0291C-6D63-4118-834E-5FA7BFD85EFC}" srcOrd="1" destOrd="0" presId="urn:microsoft.com/office/officeart/2005/8/layout/pyramid1"/>
    <dgm:cxn modelId="{78972B43-AA6F-47E9-A17F-1C7849088C39}" type="presOf" srcId="{EE789037-3B50-4FDB-A1A4-738BE569D836}" destId="{782B9FB3-E529-41E7-8402-DA64145F590D}" srcOrd="1" destOrd="0" presId="urn:microsoft.com/office/officeart/2005/8/layout/pyramid1"/>
    <dgm:cxn modelId="{8A3A223F-4085-4237-9D64-C31D19963985}" srcId="{6BAF33A0-EF3D-4A70-AABC-CC0878F82788}" destId="{BA2EB3ED-A5D2-4F98-93B2-CE5713AD5A21}" srcOrd="4" destOrd="0" parTransId="{A72CC8CC-C777-42A8-9888-38994C6AE50E}" sibTransId="{43A6C5E8-A4FE-4EBC-97E4-6C0060EDAF68}"/>
    <dgm:cxn modelId="{00C461B1-D58D-4775-BCE0-5F435E4238C4}" srcId="{6BAF33A0-EF3D-4A70-AABC-CC0878F82788}" destId="{EE789037-3B50-4FDB-A1A4-738BE569D836}" srcOrd="1" destOrd="0" parTransId="{841D72D0-744F-4B44-B4FE-78BFE2EA740B}" sibTransId="{6EA15E87-BF18-4DD8-B964-A77E57D47349}"/>
    <dgm:cxn modelId="{E4187A1B-987D-4D99-8D4B-2DE08E68C730}" type="presOf" srcId="{86329FEE-C318-42B9-A0F3-71308A0769A8}" destId="{8F628F0D-DB06-4339-854D-006577A218B5}" srcOrd="1" destOrd="0" presId="urn:microsoft.com/office/officeart/2005/8/layout/pyramid1"/>
    <dgm:cxn modelId="{513BA1F7-4F65-4A48-BBA5-81CFE9D123E4}" srcId="{6BAF33A0-EF3D-4A70-AABC-CC0878F82788}" destId="{4507AE11-B624-420C-AD47-4BD3F92BB1D4}" srcOrd="5" destOrd="0" parTransId="{141BB69F-9112-4316-9428-EEB225B53656}" sibTransId="{3DEEF504-0CCA-4056-885E-05F6FDB2BB68}"/>
    <dgm:cxn modelId="{59EF3A3D-0252-45EA-8CD0-BD3AAE2D59EB}" type="presOf" srcId="{4A9D846E-504A-409C-BCC7-510C5F9A88AE}" destId="{39AAE517-DB5A-4513-8437-C18AC62568DA}" srcOrd="0" destOrd="0" presId="urn:microsoft.com/office/officeart/2005/8/layout/pyramid1"/>
    <dgm:cxn modelId="{89B002A0-8BE5-44D1-93A0-8F76121CEF13}" srcId="{6BAF33A0-EF3D-4A70-AABC-CC0878F82788}" destId="{CC296F75-2D1E-4F10-BF39-6CE58BE6EB58}" srcOrd="9" destOrd="0" parTransId="{6EF932C4-5409-4FC2-862A-E2B439066A10}" sibTransId="{9C4C19C5-83B2-4626-9117-2F32A1504BFB}"/>
    <dgm:cxn modelId="{6CFDF1AA-C924-4B65-AA19-6A21DDB0ECB8}" type="presOf" srcId="{CC296F75-2D1E-4F10-BF39-6CE58BE6EB58}" destId="{D33EE4BA-73E9-477A-ACD4-BE74293C7120}" srcOrd="1" destOrd="0" presId="urn:microsoft.com/office/officeart/2005/8/layout/pyramid1"/>
    <dgm:cxn modelId="{B01AD577-4560-4779-83A6-81238912CEDD}" type="presOf" srcId="{CFD8BBEC-5DCA-40A8-8652-55A8F84B374D}" destId="{8E01CB62-7BF4-4D2F-9F7E-F4AAE6C66994}" srcOrd="0" destOrd="0" presId="urn:microsoft.com/office/officeart/2005/8/layout/pyramid1"/>
    <dgm:cxn modelId="{D528A607-A911-48E6-912D-848ACBBDA9A7}" type="presOf" srcId="{4A9D846E-504A-409C-BCC7-510C5F9A88AE}" destId="{773164CA-2E28-48EC-BC0A-70BBF2424C54}" srcOrd="1" destOrd="0" presId="urn:microsoft.com/office/officeart/2005/8/layout/pyramid1"/>
    <dgm:cxn modelId="{96AC5C1B-1AC5-4950-BE60-D4EDFA18231B}" type="presParOf" srcId="{9104DF9C-7000-458F-893E-389EFE8997BE}" destId="{ED8F527A-E1A7-4742-85A6-33CA7C1C2B9F}" srcOrd="0" destOrd="0" presId="urn:microsoft.com/office/officeart/2005/8/layout/pyramid1"/>
    <dgm:cxn modelId="{D60F21E3-1835-414E-9F16-37A600B27A0E}" type="presParOf" srcId="{ED8F527A-E1A7-4742-85A6-33CA7C1C2B9F}" destId="{39AAE517-DB5A-4513-8437-C18AC62568DA}" srcOrd="0" destOrd="0" presId="urn:microsoft.com/office/officeart/2005/8/layout/pyramid1"/>
    <dgm:cxn modelId="{47794CE9-52B3-4E57-BE94-FBC6F1E6715F}" type="presParOf" srcId="{ED8F527A-E1A7-4742-85A6-33CA7C1C2B9F}" destId="{773164CA-2E28-48EC-BC0A-70BBF2424C54}" srcOrd="1" destOrd="0" presId="urn:microsoft.com/office/officeart/2005/8/layout/pyramid1"/>
    <dgm:cxn modelId="{5A027C5C-5592-467F-A31E-C63BFFB9792A}" type="presParOf" srcId="{9104DF9C-7000-458F-893E-389EFE8997BE}" destId="{E07D5EFE-D196-4B72-ACF3-68CFBA628D7B}" srcOrd="1" destOrd="0" presId="urn:microsoft.com/office/officeart/2005/8/layout/pyramid1"/>
    <dgm:cxn modelId="{BDB46C88-37C3-49E9-A27B-BFDCF7FBA171}" type="presParOf" srcId="{E07D5EFE-D196-4B72-ACF3-68CFBA628D7B}" destId="{9C1E8A33-F9B7-45CC-8859-38794E5AFACA}" srcOrd="0" destOrd="0" presId="urn:microsoft.com/office/officeart/2005/8/layout/pyramid1"/>
    <dgm:cxn modelId="{D46068BB-9067-4E40-B2B0-66D721478D0B}" type="presParOf" srcId="{E07D5EFE-D196-4B72-ACF3-68CFBA628D7B}" destId="{782B9FB3-E529-41E7-8402-DA64145F590D}" srcOrd="1" destOrd="0" presId="urn:microsoft.com/office/officeart/2005/8/layout/pyramid1"/>
    <dgm:cxn modelId="{EDAC42F1-FA31-40F1-9E70-E547B708161D}" type="presParOf" srcId="{9104DF9C-7000-458F-893E-389EFE8997BE}" destId="{A84AA28A-B7BE-4143-A4EF-F46A9ACF01C0}" srcOrd="2" destOrd="0" presId="urn:microsoft.com/office/officeart/2005/8/layout/pyramid1"/>
    <dgm:cxn modelId="{9CBAC89D-132F-420A-B4CD-1024DE4F5920}" type="presParOf" srcId="{A84AA28A-B7BE-4143-A4EF-F46A9ACF01C0}" destId="{ED0E9480-64C3-41CC-B26F-004AED30B5F4}" srcOrd="0" destOrd="0" presId="urn:microsoft.com/office/officeart/2005/8/layout/pyramid1"/>
    <dgm:cxn modelId="{553CBF63-0482-4F20-A55E-9245E9ED7010}" type="presParOf" srcId="{A84AA28A-B7BE-4143-A4EF-F46A9ACF01C0}" destId="{068D4B00-D780-4763-8860-27CCAE9781AB}" srcOrd="1" destOrd="0" presId="urn:microsoft.com/office/officeart/2005/8/layout/pyramid1"/>
    <dgm:cxn modelId="{3C7F8E15-4034-4FE6-B625-5DBFCC98B1B4}" type="presParOf" srcId="{9104DF9C-7000-458F-893E-389EFE8997BE}" destId="{59854416-1C8A-42B7-BDA7-FDBBB2799AFB}" srcOrd="3" destOrd="0" presId="urn:microsoft.com/office/officeart/2005/8/layout/pyramid1"/>
    <dgm:cxn modelId="{0B3F1B32-C76A-4129-A11A-DB21055A5F11}" type="presParOf" srcId="{59854416-1C8A-42B7-BDA7-FDBBB2799AFB}" destId="{F22B4C27-B840-4F01-9EFF-1949A06FFC07}" srcOrd="0" destOrd="0" presId="urn:microsoft.com/office/officeart/2005/8/layout/pyramid1"/>
    <dgm:cxn modelId="{D008FC7C-94F4-45B4-BFDB-25A3E872BABD}" type="presParOf" srcId="{59854416-1C8A-42B7-BDA7-FDBBB2799AFB}" destId="{A3A0291C-6D63-4118-834E-5FA7BFD85EFC}" srcOrd="1" destOrd="0" presId="urn:microsoft.com/office/officeart/2005/8/layout/pyramid1"/>
    <dgm:cxn modelId="{FE2BFDF3-D1F8-49D9-BB12-BDF7C63DE2EC}" type="presParOf" srcId="{9104DF9C-7000-458F-893E-389EFE8997BE}" destId="{9C3371F8-71F9-4023-BBE9-B21F12C73853}" srcOrd="4" destOrd="0" presId="urn:microsoft.com/office/officeart/2005/8/layout/pyramid1"/>
    <dgm:cxn modelId="{8828FB15-359A-459B-A572-9DF3C61B59E0}" type="presParOf" srcId="{9C3371F8-71F9-4023-BBE9-B21F12C73853}" destId="{E5DD889D-4F85-476F-83EE-C093EB0E63EA}" srcOrd="0" destOrd="0" presId="urn:microsoft.com/office/officeart/2005/8/layout/pyramid1"/>
    <dgm:cxn modelId="{646A8216-01D5-4E65-92B2-32D2EFE7B1D1}" type="presParOf" srcId="{9C3371F8-71F9-4023-BBE9-B21F12C73853}" destId="{85E453D4-CAF3-45F5-9F0F-BD3C6B3F54C1}" srcOrd="1" destOrd="0" presId="urn:microsoft.com/office/officeart/2005/8/layout/pyramid1"/>
    <dgm:cxn modelId="{CAEAEAC1-CEC4-49ED-8B9C-80C17A21AC9A}" type="presParOf" srcId="{9104DF9C-7000-458F-893E-389EFE8997BE}" destId="{32A91650-1BD6-416B-A6D7-A866C8091670}" srcOrd="5" destOrd="0" presId="urn:microsoft.com/office/officeart/2005/8/layout/pyramid1"/>
    <dgm:cxn modelId="{3CD85394-5E5D-4BF7-A40D-6754DD1BA427}" type="presParOf" srcId="{32A91650-1BD6-416B-A6D7-A866C8091670}" destId="{AC063DA6-849A-406B-81EC-3F3D4F281FEB}" srcOrd="0" destOrd="0" presId="urn:microsoft.com/office/officeart/2005/8/layout/pyramid1"/>
    <dgm:cxn modelId="{819A3C76-AB4A-4994-8A97-0BF453374423}" type="presParOf" srcId="{32A91650-1BD6-416B-A6D7-A866C8091670}" destId="{4ED5C82F-DD4B-46A3-9998-D102847F1BC2}" srcOrd="1" destOrd="0" presId="urn:microsoft.com/office/officeart/2005/8/layout/pyramid1"/>
    <dgm:cxn modelId="{F2604E4D-FF4F-48C6-B60B-B57F47B3BA57}" type="presParOf" srcId="{9104DF9C-7000-458F-893E-389EFE8997BE}" destId="{68C07215-4641-4885-9D0F-313B8DAA9052}" srcOrd="6" destOrd="0" presId="urn:microsoft.com/office/officeart/2005/8/layout/pyramid1"/>
    <dgm:cxn modelId="{60A036BB-BC05-4285-8E9B-0167DE84744D}" type="presParOf" srcId="{68C07215-4641-4885-9D0F-313B8DAA9052}" destId="{8E01CB62-7BF4-4D2F-9F7E-F4AAE6C66994}" srcOrd="0" destOrd="0" presId="urn:microsoft.com/office/officeart/2005/8/layout/pyramid1"/>
    <dgm:cxn modelId="{5103BC3D-C1A7-4B2F-AEB1-7B6A9AC53CD5}" type="presParOf" srcId="{68C07215-4641-4885-9D0F-313B8DAA9052}" destId="{CE26C03D-EA8A-4206-AEE5-2B4BD6899555}" srcOrd="1" destOrd="0" presId="urn:microsoft.com/office/officeart/2005/8/layout/pyramid1"/>
    <dgm:cxn modelId="{F945214B-7E32-4196-A319-32356D8B9033}" type="presParOf" srcId="{9104DF9C-7000-458F-893E-389EFE8997BE}" destId="{78732C08-5E4F-47F8-8997-981B49DD2368}" srcOrd="7" destOrd="0" presId="urn:microsoft.com/office/officeart/2005/8/layout/pyramid1"/>
    <dgm:cxn modelId="{567CC76A-1EF3-4A87-92BB-13B1B241F47A}" type="presParOf" srcId="{78732C08-5E4F-47F8-8997-981B49DD2368}" destId="{A3430749-4D9E-47D5-B0D5-F3E5CABCDBA7}" srcOrd="0" destOrd="0" presId="urn:microsoft.com/office/officeart/2005/8/layout/pyramid1"/>
    <dgm:cxn modelId="{578AD6E3-5003-43E2-92AA-0D20B9FEDC79}" type="presParOf" srcId="{78732C08-5E4F-47F8-8997-981B49DD2368}" destId="{D5885D92-44AD-442C-8B2F-0EE10155D931}" srcOrd="1" destOrd="0" presId="urn:microsoft.com/office/officeart/2005/8/layout/pyramid1"/>
    <dgm:cxn modelId="{4B8FA3C0-214A-4C71-91BE-1EB5DE3A6C4C}" type="presParOf" srcId="{9104DF9C-7000-458F-893E-389EFE8997BE}" destId="{3918FD05-F0C1-4B43-AA7F-425049183004}" srcOrd="8" destOrd="0" presId="urn:microsoft.com/office/officeart/2005/8/layout/pyramid1"/>
    <dgm:cxn modelId="{CC90A632-6CC6-4720-9145-7CE5B86FFBC2}" type="presParOf" srcId="{3918FD05-F0C1-4B43-AA7F-425049183004}" destId="{0E1F6F01-B799-4656-B96A-4C7E27D00695}" srcOrd="0" destOrd="0" presId="urn:microsoft.com/office/officeart/2005/8/layout/pyramid1"/>
    <dgm:cxn modelId="{1A29B249-B95C-47F0-9E83-B0C3788E257B}" type="presParOf" srcId="{3918FD05-F0C1-4B43-AA7F-425049183004}" destId="{8F628F0D-DB06-4339-854D-006577A218B5}" srcOrd="1" destOrd="0" presId="urn:microsoft.com/office/officeart/2005/8/layout/pyramid1"/>
    <dgm:cxn modelId="{6779D0D3-3ACC-4DD2-8925-FBCF6670D01C}" type="presParOf" srcId="{9104DF9C-7000-458F-893E-389EFE8997BE}" destId="{CD569A4C-90C6-4939-BCF5-C84CDF51603B}" srcOrd="9" destOrd="0" presId="urn:microsoft.com/office/officeart/2005/8/layout/pyramid1"/>
    <dgm:cxn modelId="{8B0F4774-CF42-40C8-9E9E-FA6833F0BE1A}" type="presParOf" srcId="{CD569A4C-90C6-4939-BCF5-C84CDF51603B}" destId="{43157225-CDBC-4E6E-8BAB-DF845FE5DE85}" srcOrd="0" destOrd="0" presId="urn:microsoft.com/office/officeart/2005/8/layout/pyramid1"/>
    <dgm:cxn modelId="{A563B7AC-4107-4D03-B85C-881C458ECC3F}" type="presParOf" srcId="{CD569A4C-90C6-4939-BCF5-C84CDF51603B}" destId="{D33EE4BA-73E9-477A-ACD4-BE74293C7120}" srcOrd="1" destOrd="0" presId="urn:microsoft.com/office/officeart/2005/8/layout/pyramid1"/>
  </dgm:cxnLst>
  <dgm:bg>
    <a:solidFill>
      <a:srgbClr val="7030A0"/>
    </a:solidFill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203DEB-AD49-43AF-9317-F96A4308FE6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B61B01-53AE-4691-9C1F-356D5F7AF3DC}">
      <dgm:prSet phldrT="[Text]"/>
      <dgm:spPr/>
      <dgm:t>
        <a:bodyPr/>
        <a:lstStyle/>
        <a:p>
          <a:r>
            <a:rPr lang="en-US" dirty="0" smtClean="0"/>
            <a:t>RESOURCE</a:t>
          </a:r>
          <a:endParaRPr lang="en-US" dirty="0"/>
        </a:p>
      </dgm:t>
    </dgm:pt>
    <dgm:pt modelId="{0E7AA96F-9906-4064-B09B-E974F5C55B76}" type="parTrans" cxnId="{FD18E023-E5BA-4A48-A71A-D02E5784093B}">
      <dgm:prSet/>
      <dgm:spPr/>
      <dgm:t>
        <a:bodyPr/>
        <a:lstStyle/>
        <a:p>
          <a:endParaRPr lang="en-US"/>
        </a:p>
      </dgm:t>
    </dgm:pt>
    <dgm:pt modelId="{0F493739-4025-444E-8EF2-1E2C871B130A}" type="sibTrans" cxnId="{FD18E023-E5BA-4A48-A71A-D02E5784093B}">
      <dgm:prSet/>
      <dgm:spPr/>
      <dgm:t>
        <a:bodyPr/>
        <a:lstStyle/>
        <a:p>
          <a:endParaRPr lang="en-US"/>
        </a:p>
      </dgm:t>
    </dgm:pt>
    <dgm:pt modelId="{E09C6D07-0622-452C-8778-898143E82A46}">
      <dgm:prSet phldrT="[Text]"/>
      <dgm:spPr/>
      <dgm:t>
        <a:bodyPr/>
        <a:lstStyle/>
        <a:p>
          <a:r>
            <a:rPr lang="en-US" dirty="0" smtClean="0"/>
            <a:t>NATURAL</a:t>
          </a:r>
          <a:endParaRPr lang="en-US" dirty="0"/>
        </a:p>
      </dgm:t>
    </dgm:pt>
    <dgm:pt modelId="{A5F5DA33-61CE-4363-9E4C-63BE50C72B0C}" type="parTrans" cxnId="{8F9DAC64-1AD5-414C-88EB-0D11F0779D3C}">
      <dgm:prSet/>
      <dgm:spPr/>
      <dgm:t>
        <a:bodyPr/>
        <a:lstStyle/>
        <a:p>
          <a:endParaRPr lang="en-US"/>
        </a:p>
      </dgm:t>
    </dgm:pt>
    <dgm:pt modelId="{ED76EB5C-7C7C-4FA1-9601-274C43154767}" type="sibTrans" cxnId="{8F9DAC64-1AD5-414C-88EB-0D11F0779D3C}">
      <dgm:prSet/>
      <dgm:spPr/>
      <dgm:t>
        <a:bodyPr/>
        <a:lstStyle/>
        <a:p>
          <a:endParaRPr lang="en-US"/>
        </a:p>
      </dgm:t>
    </dgm:pt>
    <dgm:pt modelId="{4A4F1F3B-E53F-40E5-8B4B-7AB54718DCB4}">
      <dgm:prSet phldrT="[Text]"/>
      <dgm:spPr/>
      <dgm:t>
        <a:bodyPr/>
        <a:lstStyle/>
        <a:p>
          <a:r>
            <a:rPr lang="en-US" dirty="0" smtClean="0"/>
            <a:t>RENEWABLE</a:t>
          </a:r>
          <a:endParaRPr lang="en-US" dirty="0"/>
        </a:p>
      </dgm:t>
    </dgm:pt>
    <dgm:pt modelId="{B39FCAD8-CCF0-4A52-8CD1-CF7C7075BA84}" type="parTrans" cxnId="{ABE68D8C-9FA1-444D-8B1B-DFAA03DF178A}">
      <dgm:prSet/>
      <dgm:spPr/>
      <dgm:t>
        <a:bodyPr/>
        <a:lstStyle/>
        <a:p>
          <a:endParaRPr lang="en-US"/>
        </a:p>
      </dgm:t>
    </dgm:pt>
    <dgm:pt modelId="{6A0EE957-3506-4908-AFA7-95A9DDDF147A}" type="sibTrans" cxnId="{ABE68D8C-9FA1-444D-8B1B-DFAA03DF178A}">
      <dgm:prSet/>
      <dgm:spPr/>
      <dgm:t>
        <a:bodyPr/>
        <a:lstStyle/>
        <a:p>
          <a:endParaRPr lang="en-US"/>
        </a:p>
      </dgm:t>
    </dgm:pt>
    <dgm:pt modelId="{76693400-5C77-4DBA-85DD-7E2C54C02165}">
      <dgm:prSet phldrT="[Text]"/>
      <dgm:spPr/>
      <dgm:t>
        <a:bodyPr/>
        <a:lstStyle/>
        <a:p>
          <a:r>
            <a:rPr lang="en-US" dirty="0" smtClean="0"/>
            <a:t>NONRENEWABLE</a:t>
          </a:r>
          <a:endParaRPr lang="en-US" dirty="0"/>
        </a:p>
      </dgm:t>
    </dgm:pt>
    <dgm:pt modelId="{A437E319-167E-4B7C-A33C-9165DCAB7F07}" type="parTrans" cxnId="{273C46BF-E7F0-497D-B5D8-AD5F1A381AD5}">
      <dgm:prSet/>
      <dgm:spPr/>
      <dgm:t>
        <a:bodyPr/>
        <a:lstStyle/>
        <a:p>
          <a:endParaRPr lang="en-US"/>
        </a:p>
      </dgm:t>
    </dgm:pt>
    <dgm:pt modelId="{1911F4BD-424D-4283-9F71-10C4A46F990F}" type="sibTrans" cxnId="{273C46BF-E7F0-497D-B5D8-AD5F1A381AD5}">
      <dgm:prSet/>
      <dgm:spPr/>
      <dgm:t>
        <a:bodyPr/>
        <a:lstStyle/>
        <a:p>
          <a:endParaRPr lang="en-US"/>
        </a:p>
      </dgm:t>
    </dgm:pt>
    <dgm:pt modelId="{A689456C-8DB4-44D5-BAD3-B87D60A3A988}">
      <dgm:prSet phldrT="[Text]"/>
      <dgm:spPr/>
      <dgm:t>
        <a:bodyPr/>
        <a:lstStyle/>
        <a:p>
          <a:r>
            <a:rPr lang="en-US" dirty="0" smtClean="0"/>
            <a:t>HUMAN</a:t>
          </a:r>
          <a:endParaRPr lang="en-US" dirty="0"/>
        </a:p>
      </dgm:t>
    </dgm:pt>
    <dgm:pt modelId="{08988FEA-A250-4701-BA30-30A1CFEE4A53}" type="parTrans" cxnId="{6A3E619C-EA6C-43F1-AAA8-DEA8D06FC821}">
      <dgm:prSet/>
      <dgm:spPr/>
      <dgm:t>
        <a:bodyPr/>
        <a:lstStyle/>
        <a:p>
          <a:endParaRPr lang="en-US"/>
        </a:p>
      </dgm:t>
    </dgm:pt>
    <dgm:pt modelId="{198247BE-204D-48B5-902A-9F78F77AB7A1}" type="sibTrans" cxnId="{6A3E619C-EA6C-43F1-AAA8-DEA8D06FC821}">
      <dgm:prSet/>
      <dgm:spPr/>
      <dgm:t>
        <a:bodyPr/>
        <a:lstStyle/>
        <a:p>
          <a:endParaRPr lang="en-US"/>
        </a:p>
      </dgm:t>
    </dgm:pt>
    <dgm:pt modelId="{2AA3EEEA-6CDE-4FDC-8A40-66656D622025}">
      <dgm:prSet phldrT="[Text]"/>
      <dgm:spPr/>
      <dgm:t>
        <a:bodyPr/>
        <a:lstStyle/>
        <a:p>
          <a:r>
            <a:rPr lang="en-US" dirty="0" smtClean="0"/>
            <a:t>STRUCTURES AND INSTITUTIONS</a:t>
          </a:r>
          <a:endParaRPr lang="en-US" dirty="0"/>
        </a:p>
      </dgm:t>
    </dgm:pt>
    <dgm:pt modelId="{548C08D4-4444-47D0-99D9-1846B7217F9D}" type="parTrans" cxnId="{053CC3E6-A45E-4097-8D6A-A1599C1F6C74}">
      <dgm:prSet/>
      <dgm:spPr/>
      <dgm:t>
        <a:bodyPr/>
        <a:lstStyle/>
        <a:p>
          <a:endParaRPr lang="en-US"/>
        </a:p>
      </dgm:t>
    </dgm:pt>
    <dgm:pt modelId="{669CCB98-8F39-4DE3-BECA-FA929026B377}" type="sibTrans" cxnId="{053CC3E6-A45E-4097-8D6A-A1599C1F6C74}">
      <dgm:prSet/>
      <dgm:spPr/>
      <dgm:t>
        <a:bodyPr/>
        <a:lstStyle/>
        <a:p>
          <a:endParaRPr lang="en-US"/>
        </a:p>
      </dgm:t>
    </dgm:pt>
    <dgm:pt modelId="{8A445F2B-7CB5-4547-9777-C43C1E59C009}" type="pres">
      <dgm:prSet presAssocID="{20203DEB-AD49-43AF-9317-F96A4308FE6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1FA7B9BE-3DB5-4B1F-8673-E9A0A6DB7441}" type="pres">
      <dgm:prSet presAssocID="{2BB61B01-53AE-4691-9C1F-356D5F7AF3DC}" presName="hierRoot1" presStyleCnt="0"/>
      <dgm:spPr/>
    </dgm:pt>
    <dgm:pt modelId="{98525411-2F35-4667-ABFC-1F0EE20E7F32}" type="pres">
      <dgm:prSet presAssocID="{2BB61B01-53AE-4691-9C1F-356D5F7AF3DC}" presName="composite" presStyleCnt="0"/>
      <dgm:spPr/>
    </dgm:pt>
    <dgm:pt modelId="{DE6807CF-CB1F-4AA7-BD50-5BAC91E0FE64}" type="pres">
      <dgm:prSet presAssocID="{2BB61B01-53AE-4691-9C1F-356D5F7AF3DC}" presName="background" presStyleLbl="node0" presStyleIdx="0" presStyleCnt="1"/>
      <dgm:spPr/>
    </dgm:pt>
    <dgm:pt modelId="{CD44A05C-E286-4EB9-8EF7-D22A074E92AC}" type="pres">
      <dgm:prSet presAssocID="{2BB61B01-53AE-4691-9C1F-356D5F7AF3DC}" presName="text" presStyleLbl="fgAcc0" presStyleIdx="0" presStyleCnt="1" custLinFactNeighborX="-3578" custLinFactNeighborY="-373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F4810C-268B-4C97-8830-4BF814E1CC2B}" type="pres">
      <dgm:prSet presAssocID="{2BB61B01-53AE-4691-9C1F-356D5F7AF3DC}" presName="hierChild2" presStyleCnt="0"/>
      <dgm:spPr/>
    </dgm:pt>
    <dgm:pt modelId="{95FE0F4C-C108-4911-878D-D08804D1E820}" type="pres">
      <dgm:prSet presAssocID="{A5F5DA33-61CE-4363-9E4C-63BE50C72B0C}" presName="Name10" presStyleLbl="parChTrans1D2" presStyleIdx="0" presStyleCnt="2"/>
      <dgm:spPr/>
      <dgm:t>
        <a:bodyPr/>
        <a:lstStyle/>
        <a:p>
          <a:endParaRPr lang="en-US"/>
        </a:p>
      </dgm:t>
    </dgm:pt>
    <dgm:pt modelId="{5FF72D48-ED2B-473D-B519-5867F8A5DD98}" type="pres">
      <dgm:prSet presAssocID="{E09C6D07-0622-452C-8778-898143E82A46}" presName="hierRoot2" presStyleCnt="0"/>
      <dgm:spPr/>
    </dgm:pt>
    <dgm:pt modelId="{EA944F80-22B0-4068-A2B7-A4298C50150E}" type="pres">
      <dgm:prSet presAssocID="{E09C6D07-0622-452C-8778-898143E82A46}" presName="composite2" presStyleCnt="0"/>
      <dgm:spPr/>
    </dgm:pt>
    <dgm:pt modelId="{AE05D426-37EC-4E86-8219-3A5F1BB68605}" type="pres">
      <dgm:prSet presAssocID="{E09C6D07-0622-452C-8778-898143E82A46}" presName="background2" presStyleLbl="node2" presStyleIdx="0" presStyleCnt="2"/>
      <dgm:spPr/>
    </dgm:pt>
    <dgm:pt modelId="{583ED546-A4C4-4488-8307-D3752DC7ECB0}" type="pres">
      <dgm:prSet presAssocID="{E09C6D07-0622-452C-8778-898143E82A46}" presName="text2" presStyleLbl="fgAcc2" presStyleIdx="0" presStyleCnt="2" custScaleX="100874" custScaleY="72492" custLinFactNeighborX="-3748" custLinFactNeighborY="-1812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F2711FB-9147-4176-BB15-18E87E553A52}" type="pres">
      <dgm:prSet presAssocID="{E09C6D07-0622-452C-8778-898143E82A46}" presName="hierChild3" presStyleCnt="0"/>
      <dgm:spPr/>
    </dgm:pt>
    <dgm:pt modelId="{703DAD85-2C3F-4F16-961E-9A39C8962BC9}" type="pres">
      <dgm:prSet presAssocID="{B39FCAD8-CCF0-4A52-8CD1-CF7C7075BA84}" presName="Name17" presStyleLbl="parChTrans1D3" presStyleIdx="0" presStyleCnt="3"/>
      <dgm:spPr/>
      <dgm:t>
        <a:bodyPr/>
        <a:lstStyle/>
        <a:p>
          <a:endParaRPr lang="en-US"/>
        </a:p>
      </dgm:t>
    </dgm:pt>
    <dgm:pt modelId="{EA2EB49A-4492-4788-AEEA-DD0F68E05868}" type="pres">
      <dgm:prSet presAssocID="{4A4F1F3B-E53F-40E5-8B4B-7AB54718DCB4}" presName="hierRoot3" presStyleCnt="0"/>
      <dgm:spPr/>
    </dgm:pt>
    <dgm:pt modelId="{4A7C4227-678E-49AC-A8EF-CE9E6899EED6}" type="pres">
      <dgm:prSet presAssocID="{4A4F1F3B-E53F-40E5-8B4B-7AB54718DCB4}" presName="composite3" presStyleCnt="0"/>
      <dgm:spPr/>
    </dgm:pt>
    <dgm:pt modelId="{0110639B-1A99-414B-BEB4-C0BE158D6BA5}" type="pres">
      <dgm:prSet presAssocID="{4A4F1F3B-E53F-40E5-8B4B-7AB54718DCB4}" presName="background3" presStyleLbl="node3" presStyleIdx="0" presStyleCnt="3"/>
      <dgm:spPr/>
    </dgm:pt>
    <dgm:pt modelId="{7CF5873F-233D-42CD-AEFD-8CEA0C49EC4F}" type="pres">
      <dgm:prSet presAssocID="{4A4F1F3B-E53F-40E5-8B4B-7AB54718DCB4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19EC8EF-9E7B-4EC8-AE2F-195A20A0B728}" type="pres">
      <dgm:prSet presAssocID="{4A4F1F3B-E53F-40E5-8B4B-7AB54718DCB4}" presName="hierChild4" presStyleCnt="0"/>
      <dgm:spPr/>
    </dgm:pt>
    <dgm:pt modelId="{28AF0FBA-FB96-4D37-84FA-4C0AC0587DAF}" type="pres">
      <dgm:prSet presAssocID="{A437E319-167E-4B7C-A33C-9165DCAB7F07}" presName="Name17" presStyleLbl="parChTrans1D3" presStyleIdx="1" presStyleCnt="3"/>
      <dgm:spPr/>
      <dgm:t>
        <a:bodyPr/>
        <a:lstStyle/>
        <a:p>
          <a:endParaRPr lang="en-US"/>
        </a:p>
      </dgm:t>
    </dgm:pt>
    <dgm:pt modelId="{C1C7E4DC-3FBF-481D-BC76-039E8FFEBADF}" type="pres">
      <dgm:prSet presAssocID="{76693400-5C77-4DBA-85DD-7E2C54C02165}" presName="hierRoot3" presStyleCnt="0"/>
      <dgm:spPr/>
    </dgm:pt>
    <dgm:pt modelId="{5C828003-3156-4548-A7F2-9979E9F306C2}" type="pres">
      <dgm:prSet presAssocID="{76693400-5C77-4DBA-85DD-7E2C54C02165}" presName="composite3" presStyleCnt="0"/>
      <dgm:spPr/>
    </dgm:pt>
    <dgm:pt modelId="{472EB3DB-C29F-44CE-B0F3-2AB8827D7039}" type="pres">
      <dgm:prSet presAssocID="{76693400-5C77-4DBA-85DD-7E2C54C02165}" presName="background3" presStyleLbl="node3" presStyleIdx="1" presStyleCnt="3"/>
      <dgm:spPr/>
    </dgm:pt>
    <dgm:pt modelId="{968F88B0-CCBD-4F11-9404-06E3E56DB5F5}" type="pres">
      <dgm:prSet presAssocID="{76693400-5C77-4DBA-85DD-7E2C54C02165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3F43C51-625F-43EF-B979-3C025417B2A4}" type="pres">
      <dgm:prSet presAssocID="{76693400-5C77-4DBA-85DD-7E2C54C02165}" presName="hierChild4" presStyleCnt="0"/>
      <dgm:spPr/>
    </dgm:pt>
    <dgm:pt modelId="{29F09693-7D8B-4DB3-9C9E-A0B53A2FC48F}" type="pres">
      <dgm:prSet presAssocID="{08988FEA-A250-4701-BA30-30A1CFEE4A53}" presName="Name10" presStyleLbl="parChTrans1D2" presStyleIdx="1" presStyleCnt="2"/>
      <dgm:spPr/>
      <dgm:t>
        <a:bodyPr/>
        <a:lstStyle/>
        <a:p>
          <a:endParaRPr lang="en-US"/>
        </a:p>
      </dgm:t>
    </dgm:pt>
    <dgm:pt modelId="{B0EA564A-4724-4373-BBC7-DB1B393E60A1}" type="pres">
      <dgm:prSet presAssocID="{A689456C-8DB4-44D5-BAD3-B87D60A3A988}" presName="hierRoot2" presStyleCnt="0"/>
      <dgm:spPr/>
    </dgm:pt>
    <dgm:pt modelId="{805602C1-925A-40B4-A1E4-AC08F7247018}" type="pres">
      <dgm:prSet presAssocID="{A689456C-8DB4-44D5-BAD3-B87D60A3A988}" presName="composite2" presStyleCnt="0"/>
      <dgm:spPr/>
    </dgm:pt>
    <dgm:pt modelId="{D153B91D-26A3-4019-85C8-6E2E83866C27}" type="pres">
      <dgm:prSet presAssocID="{A689456C-8DB4-44D5-BAD3-B87D60A3A988}" presName="background2" presStyleLbl="node2" presStyleIdx="1" presStyleCnt="2"/>
      <dgm:spPr/>
    </dgm:pt>
    <dgm:pt modelId="{596D4284-515A-45EF-B261-966810EB79B8}" type="pres">
      <dgm:prSet presAssocID="{A689456C-8DB4-44D5-BAD3-B87D60A3A988}" presName="text2" presStyleLbl="fgAcc2" presStyleIdx="1" presStyleCnt="2" custScaleX="105678" custScaleY="72493" custLinFactNeighborX="-9920" custLinFactNeighborY="-789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76868C-D7CC-4001-B25C-EBA629A93AC2}" type="pres">
      <dgm:prSet presAssocID="{A689456C-8DB4-44D5-BAD3-B87D60A3A988}" presName="hierChild3" presStyleCnt="0"/>
      <dgm:spPr/>
    </dgm:pt>
    <dgm:pt modelId="{66C0008F-765F-4FE8-B02A-9A58E8DCF20C}" type="pres">
      <dgm:prSet presAssocID="{548C08D4-4444-47D0-99D9-1846B7217F9D}" presName="Name17" presStyleLbl="parChTrans1D3" presStyleIdx="2" presStyleCnt="3"/>
      <dgm:spPr/>
      <dgm:t>
        <a:bodyPr/>
        <a:lstStyle/>
        <a:p>
          <a:endParaRPr lang="en-US"/>
        </a:p>
      </dgm:t>
    </dgm:pt>
    <dgm:pt modelId="{390E1257-6C06-4BF9-8BD6-4478AB201E65}" type="pres">
      <dgm:prSet presAssocID="{2AA3EEEA-6CDE-4FDC-8A40-66656D622025}" presName="hierRoot3" presStyleCnt="0"/>
      <dgm:spPr/>
    </dgm:pt>
    <dgm:pt modelId="{9459CDEE-F3D2-4F6B-A293-9301AD4EFB3A}" type="pres">
      <dgm:prSet presAssocID="{2AA3EEEA-6CDE-4FDC-8A40-66656D622025}" presName="composite3" presStyleCnt="0"/>
      <dgm:spPr/>
    </dgm:pt>
    <dgm:pt modelId="{80070240-82EA-4893-87D0-037A34071AF9}" type="pres">
      <dgm:prSet presAssocID="{2AA3EEEA-6CDE-4FDC-8A40-66656D622025}" presName="background3" presStyleLbl="node3" presStyleIdx="2" presStyleCnt="3"/>
      <dgm:spPr/>
    </dgm:pt>
    <dgm:pt modelId="{29F8C6E0-7170-411F-B231-D220F183078E}" type="pres">
      <dgm:prSet presAssocID="{2AA3EEEA-6CDE-4FDC-8A40-66656D622025}" presName="text3" presStyleLbl="fgAcc3" presStyleIdx="2" presStyleCnt="3" custScaleX="93791" custLinFactNeighborX="4818" custLinFactNeighborY="-121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FCBC05E-F5EF-4C98-BAA2-189332EC5528}" type="pres">
      <dgm:prSet presAssocID="{2AA3EEEA-6CDE-4FDC-8A40-66656D622025}" presName="hierChild4" presStyleCnt="0"/>
      <dgm:spPr/>
    </dgm:pt>
  </dgm:ptLst>
  <dgm:cxnLst>
    <dgm:cxn modelId="{F1E17417-F429-479B-ABEB-2F7903F13516}" type="presOf" srcId="{4A4F1F3B-E53F-40E5-8B4B-7AB54718DCB4}" destId="{7CF5873F-233D-42CD-AEFD-8CEA0C49EC4F}" srcOrd="0" destOrd="0" presId="urn:microsoft.com/office/officeart/2005/8/layout/hierarchy1"/>
    <dgm:cxn modelId="{F7C879D6-F5C4-4AAB-8F06-638C8526B1E0}" type="presOf" srcId="{2AA3EEEA-6CDE-4FDC-8A40-66656D622025}" destId="{29F8C6E0-7170-411F-B231-D220F183078E}" srcOrd="0" destOrd="0" presId="urn:microsoft.com/office/officeart/2005/8/layout/hierarchy1"/>
    <dgm:cxn modelId="{67ACF096-9017-4366-A265-3899EEA439DA}" type="presOf" srcId="{08988FEA-A250-4701-BA30-30A1CFEE4A53}" destId="{29F09693-7D8B-4DB3-9C9E-A0B53A2FC48F}" srcOrd="0" destOrd="0" presId="urn:microsoft.com/office/officeart/2005/8/layout/hierarchy1"/>
    <dgm:cxn modelId="{6D1542A0-CF18-4F28-8277-FBF352447597}" type="presOf" srcId="{20203DEB-AD49-43AF-9317-F96A4308FE66}" destId="{8A445F2B-7CB5-4547-9777-C43C1E59C009}" srcOrd="0" destOrd="0" presId="urn:microsoft.com/office/officeart/2005/8/layout/hierarchy1"/>
    <dgm:cxn modelId="{8F9DAC64-1AD5-414C-88EB-0D11F0779D3C}" srcId="{2BB61B01-53AE-4691-9C1F-356D5F7AF3DC}" destId="{E09C6D07-0622-452C-8778-898143E82A46}" srcOrd="0" destOrd="0" parTransId="{A5F5DA33-61CE-4363-9E4C-63BE50C72B0C}" sibTransId="{ED76EB5C-7C7C-4FA1-9601-274C43154767}"/>
    <dgm:cxn modelId="{CBC53D9A-392F-4A73-B272-F1DBCCCB0AF6}" type="presOf" srcId="{E09C6D07-0622-452C-8778-898143E82A46}" destId="{583ED546-A4C4-4488-8307-D3752DC7ECB0}" srcOrd="0" destOrd="0" presId="urn:microsoft.com/office/officeart/2005/8/layout/hierarchy1"/>
    <dgm:cxn modelId="{FD18E023-E5BA-4A48-A71A-D02E5784093B}" srcId="{20203DEB-AD49-43AF-9317-F96A4308FE66}" destId="{2BB61B01-53AE-4691-9C1F-356D5F7AF3DC}" srcOrd="0" destOrd="0" parTransId="{0E7AA96F-9906-4064-B09B-E974F5C55B76}" sibTransId="{0F493739-4025-444E-8EF2-1E2C871B130A}"/>
    <dgm:cxn modelId="{F94A045C-AFDD-4853-A1EC-6E23A525BCB5}" type="presOf" srcId="{76693400-5C77-4DBA-85DD-7E2C54C02165}" destId="{968F88B0-CCBD-4F11-9404-06E3E56DB5F5}" srcOrd="0" destOrd="0" presId="urn:microsoft.com/office/officeart/2005/8/layout/hierarchy1"/>
    <dgm:cxn modelId="{2DE2E14B-B693-4954-A7A5-1E7379F525CE}" type="presOf" srcId="{B39FCAD8-CCF0-4A52-8CD1-CF7C7075BA84}" destId="{703DAD85-2C3F-4F16-961E-9A39C8962BC9}" srcOrd="0" destOrd="0" presId="urn:microsoft.com/office/officeart/2005/8/layout/hierarchy1"/>
    <dgm:cxn modelId="{699AF7CD-8B28-41D6-A4F7-4216AF4F75EF}" type="presOf" srcId="{548C08D4-4444-47D0-99D9-1846B7217F9D}" destId="{66C0008F-765F-4FE8-B02A-9A58E8DCF20C}" srcOrd="0" destOrd="0" presId="urn:microsoft.com/office/officeart/2005/8/layout/hierarchy1"/>
    <dgm:cxn modelId="{CD029998-296F-46A2-BD12-6D2651CDA1A7}" type="presOf" srcId="{2BB61B01-53AE-4691-9C1F-356D5F7AF3DC}" destId="{CD44A05C-E286-4EB9-8EF7-D22A074E92AC}" srcOrd="0" destOrd="0" presId="urn:microsoft.com/office/officeart/2005/8/layout/hierarchy1"/>
    <dgm:cxn modelId="{A2941E79-272B-4B51-B03C-483DB81A9D39}" type="presOf" srcId="{A437E319-167E-4B7C-A33C-9165DCAB7F07}" destId="{28AF0FBA-FB96-4D37-84FA-4C0AC0587DAF}" srcOrd="0" destOrd="0" presId="urn:microsoft.com/office/officeart/2005/8/layout/hierarchy1"/>
    <dgm:cxn modelId="{6A3E619C-EA6C-43F1-AAA8-DEA8D06FC821}" srcId="{2BB61B01-53AE-4691-9C1F-356D5F7AF3DC}" destId="{A689456C-8DB4-44D5-BAD3-B87D60A3A988}" srcOrd="1" destOrd="0" parTransId="{08988FEA-A250-4701-BA30-30A1CFEE4A53}" sibTransId="{198247BE-204D-48B5-902A-9F78F77AB7A1}"/>
    <dgm:cxn modelId="{053CC3E6-A45E-4097-8D6A-A1599C1F6C74}" srcId="{A689456C-8DB4-44D5-BAD3-B87D60A3A988}" destId="{2AA3EEEA-6CDE-4FDC-8A40-66656D622025}" srcOrd="0" destOrd="0" parTransId="{548C08D4-4444-47D0-99D9-1846B7217F9D}" sibTransId="{669CCB98-8F39-4DE3-BECA-FA929026B377}"/>
    <dgm:cxn modelId="{8DDFD9A4-7684-414B-8A44-10B6FF5248D5}" type="presOf" srcId="{A689456C-8DB4-44D5-BAD3-B87D60A3A988}" destId="{596D4284-515A-45EF-B261-966810EB79B8}" srcOrd="0" destOrd="0" presId="urn:microsoft.com/office/officeart/2005/8/layout/hierarchy1"/>
    <dgm:cxn modelId="{273C46BF-E7F0-497D-B5D8-AD5F1A381AD5}" srcId="{E09C6D07-0622-452C-8778-898143E82A46}" destId="{76693400-5C77-4DBA-85DD-7E2C54C02165}" srcOrd="1" destOrd="0" parTransId="{A437E319-167E-4B7C-A33C-9165DCAB7F07}" sibTransId="{1911F4BD-424D-4283-9F71-10C4A46F990F}"/>
    <dgm:cxn modelId="{ABE68D8C-9FA1-444D-8B1B-DFAA03DF178A}" srcId="{E09C6D07-0622-452C-8778-898143E82A46}" destId="{4A4F1F3B-E53F-40E5-8B4B-7AB54718DCB4}" srcOrd="0" destOrd="0" parTransId="{B39FCAD8-CCF0-4A52-8CD1-CF7C7075BA84}" sibTransId="{6A0EE957-3506-4908-AFA7-95A9DDDF147A}"/>
    <dgm:cxn modelId="{D6F7A082-CE20-4CCF-A50A-58EA55A5B663}" type="presOf" srcId="{A5F5DA33-61CE-4363-9E4C-63BE50C72B0C}" destId="{95FE0F4C-C108-4911-878D-D08804D1E820}" srcOrd="0" destOrd="0" presId="urn:microsoft.com/office/officeart/2005/8/layout/hierarchy1"/>
    <dgm:cxn modelId="{E988D83F-57BB-4F85-879F-4F55BD491BB3}" type="presParOf" srcId="{8A445F2B-7CB5-4547-9777-C43C1E59C009}" destId="{1FA7B9BE-3DB5-4B1F-8673-E9A0A6DB7441}" srcOrd="0" destOrd="0" presId="urn:microsoft.com/office/officeart/2005/8/layout/hierarchy1"/>
    <dgm:cxn modelId="{7BA9650B-B708-4A90-80F0-BB6CB59FD124}" type="presParOf" srcId="{1FA7B9BE-3DB5-4B1F-8673-E9A0A6DB7441}" destId="{98525411-2F35-4667-ABFC-1F0EE20E7F32}" srcOrd="0" destOrd="0" presId="urn:microsoft.com/office/officeart/2005/8/layout/hierarchy1"/>
    <dgm:cxn modelId="{56295194-0DC5-44E0-9AC5-3804542F19E3}" type="presParOf" srcId="{98525411-2F35-4667-ABFC-1F0EE20E7F32}" destId="{DE6807CF-CB1F-4AA7-BD50-5BAC91E0FE64}" srcOrd="0" destOrd="0" presId="urn:microsoft.com/office/officeart/2005/8/layout/hierarchy1"/>
    <dgm:cxn modelId="{41AFB73D-C60B-4DF1-A989-E5B749B6D0DB}" type="presParOf" srcId="{98525411-2F35-4667-ABFC-1F0EE20E7F32}" destId="{CD44A05C-E286-4EB9-8EF7-D22A074E92AC}" srcOrd="1" destOrd="0" presId="urn:microsoft.com/office/officeart/2005/8/layout/hierarchy1"/>
    <dgm:cxn modelId="{A8A8C0B2-0103-4EA0-8C7A-BD8CE5E49C41}" type="presParOf" srcId="{1FA7B9BE-3DB5-4B1F-8673-E9A0A6DB7441}" destId="{A0F4810C-268B-4C97-8830-4BF814E1CC2B}" srcOrd="1" destOrd="0" presId="urn:microsoft.com/office/officeart/2005/8/layout/hierarchy1"/>
    <dgm:cxn modelId="{FC50F7C7-3AED-492C-A30B-23F36A3DDE00}" type="presParOf" srcId="{A0F4810C-268B-4C97-8830-4BF814E1CC2B}" destId="{95FE0F4C-C108-4911-878D-D08804D1E820}" srcOrd="0" destOrd="0" presId="urn:microsoft.com/office/officeart/2005/8/layout/hierarchy1"/>
    <dgm:cxn modelId="{FA6145A1-F43F-40C2-8FB1-5C519D62AB57}" type="presParOf" srcId="{A0F4810C-268B-4C97-8830-4BF814E1CC2B}" destId="{5FF72D48-ED2B-473D-B519-5867F8A5DD98}" srcOrd="1" destOrd="0" presId="urn:microsoft.com/office/officeart/2005/8/layout/hierarchy1"/>
    <dgm:cxn modelId="{A541F8DC-A811-4B22-B5D9-20FDFC7CFFDD}" type="presParOf" srcId="{5FF72D48-ED2B-473D-B519-5867F8A5DD98}" destId="{EA944F80-22B0-4068-A2B7-A4298C50150E}" srcOrd="0" destOrd="0" presId="urn:microsoft.com/office/officeart/2005/8/layout/hierarchy1"/>
    <dgm:cxn modelId="{4E5C637E-00A9-486C-A231-85AA0A55491D}" type="presParOf" srcId="{EA944F80-22B0-4068-A2B7-A4298C50150E}" destId="{AE05D426-37EC-4E86-8219-3A5F1BB68605}" srcOrd="0" destOrd="0" presId="urn:microsoft.com/office/officeart/2005/8/layout/hierarchy1"/>
    <dgm:cxn modelId="{058A4646-0928-4F1C-AAFE-3895584B5B2D}" type="presParOf" srcId="{EA944F80-22B0-4068-A2B7-A4298C50150E}" destId="{583ED546-A4C4-4488-8307-D3752DC7ECB0}" srcOrd="1" destOrd="0" presId="urn:microsoft.com/office/officeart/2005/8/layout/hierarchy1"/>
    <dgm:cxn modelId="{A2291BA2-D5CB-47DA-A890-3A14EBA5F67C}" type="presParOf" srcId="{5FF72D48-ED2B-473D-B519-5867F8A5DD98}" destId="{8F2711FB-9147-4176-BB15-18E87E553A52}" srcOrd="1" destOrd="0" presId="urn:microsoft.com/office/officeart/2005/8/layout/hierarchy1"/>
    <dgm:cxn modelId="{C4985331-CB1B-49F9-BB77-388D6FA201F6}" type="presParOf" srcId="{8F2711FB-9147-4176-BB15-18E87E553A52}" destId="{703DAD85-2C3F-4F16-961E-9A39C8962BC9}" srcOrd="0" destOrd="0" presId="urn:microsoft.com/office/officeart/2005/8/layout/hierarchy1"/>
    <dgm:cxn modelId="{964E4C90-FFB5-4FBA-BD28-77859C5F9302}" type="presParOf" srcId="{8F2711FB-9147-4176-BB15-18E87E553A52}" destId="{EA2EB49A-4492-4788-AEEA-DD0F68E05868}" srcOrd="1" destOrd="0" presId="urn:microsoft.com/office/officeart/2005/8/layout/hierarchy1"/>
    <dgm:cxn modelId="{7298391A-2454-4438-8151-B39098DEA9AA}" type="presParOf" srcId="{EA2EB49A-4492-4788-AEEA-DD0F68E05868}" destId="{4A7C4227-678E-49AC-A8EF-CE9E6899EED6}" srcOrd="0" destOrd="0" presId="urn:microsoft.com/office/officeart/2005/8/layout/hierarchy1"/>
    <dgm:cxn modelId="{AA6FA30C-6CD0-4E5D-8794-E0D7787A67C5}" type="presParOf" srcId="{4A7C4227-678E-49AC-A8EF-CE9E6899EED6}" destId="{0110639B-1A99-414B-BEB4-C0BE158D6BA5}" srcOrd="0" destOrd="0" presId="urn:microsoft.com/office/officeart/2005/8/layout/hierarchy1"/>
    <dgm:cxn modelId="{EF781105-C5BF-4B1B-B30A-A321E980B6D5}" type="presParOf" srcId="{4A7C4227-678E-49AC-A8EF-CE9E6899EED6}" destId="{7CF5873F-233D-42CD-AEFD-8CEA0C49EC4F}" srcOrd="1" destOrd="0" presId="urn:microsoft.com/office/officeart/2005/8/layout/hierarchy1"/>
    <dgm:cxn modelId="{F2632299-2360-4644-8E13-1DD8249FC986}" type="presParOf" srcId="{EA2EB49A-4492-4788-AEEA-DD0F68E05868}" destId="{C19EC8EF-9E7B-4EC8-AE2F-195A20A0B728}" srcOrd="1" destOrd="0" presId="urn:microsoft.com/office/officeart/2005/8/layout/hierarchy1"/>
    <dgm:cxn modelId="{8671921A-19FF-4518-8CBE-6F41C024E4D1}" type="presParOf" srcId="{8F2711FB-9147-4176-BB15-18E87E553A52}" destId="{28AF0FBA-FB96-4D37-84FA-4C0AC0587DAF}" srcOrd="2" destOrd="0" presId="urn:microsoft.com/office/officeart/2005/8/layout/hierarchy1"/>
    <dgm:cxn modelId="{51A654AE-1896-485A-99FA-BDA50CD06185}" type="presParOf" srcId="{8F2711FB-9147-4176-BB15-18E87E553A52}" destId="{C1C7E4DC-3FBF-481D-BC76-039E8FFEBADF}" srcOrd="3" destOrd="0" presId="urn:microsoft.com/office/officeart/2005/8/layout/hierarchy1"/>
    <dgm:cxn modelId="{D2CC7F03-5C69-458A-80EF-950EC4E7307A}" type="presParOf" srcId="{C1C7E4DC-3FBF-481D-BC76-039E8FFEBADF}" destId="{5C828003-3156-4548-A7F2-9979E9F306C2}" srcOrd="0" destOrd="0" presId="urn:microsoft.com/office/officeart/2005/8/layout/hierarchy1"/>
    <dgm:cxn modelId="{A62D7879-341A-4932-8ADB-03F8E147ED7B}" type="presParOf" srcId="{5C828003-3156-4548-A7F2-9979E9F306C2}" destId="{472EB3DB-C29F-44CE-B0F3-2AB8827D7039}" srcOrd="0" destOrd="0" presId="urn:microsoft.com/office/officeart/2005/8/layout/hierarchy1"/>
    <dgm:cxn modelId="{5B88CA52-7C66-4CE7-A251-4241D556F50B}" type="presParOf" srcId="{5C828003-3156-4548-A7F2-9979E9F306C2}" destId="{968F88B0-CCBD-4F11-9404-06E3E56DB5F5}" srcOrd="1" destOrd="0" presId="urn:microsoft.com/office/officeart/2005/8/layout/hierarchy1"/>
    <dgm:cxn modelId="{9554B951-5847-4D6E-8B81-0BB4DBDB5014}" type="presParOf" srcId="{C1C7E4DC-3FBF-481D-BC76-039E8FFEBADF}" destId="{33F43C51-625F-43EF-B979-3C025417B2A4}" srcOrd="1" destOrd="0" presId="urn:microsoft.com/office/officeart/2005/8/layout/hierarchy1"/>
    <dgm:cxn modelId="{7C1FE80D-EF29-413B-9C5A-E0A76B79298E}" type="presParOf" srcId="{A0F4810C-268B-4C97-8830-4BF814E1CC2B}" destId="{29F09693-7D8B-4DB3-9C9E-A0B53A2FC48F}" srcOrd="2" destOrd="0" presId="urn:microsoft.com/office/officeart/2005/8/layout/hierarchy1"/>
    <dgm:cxn modelId="{DA4E95CB-511E-4B08-BDD3-00090C32F6E0}" type="presParOf" srcId="{A0F4810C-268B-4C97-8830-4BF814E1CC2B}" destId="{B0EA564A-4724-4373-BBC7-DB1B393E60A1}" srcOrd="3" destOrd="0" presId="urn:microsoft.com/office/officeart/2005/8/layout/hierarchy1"/>
    <dgm:cxn modelId="{4779BA5C-C996-4F07-A3BD-C7EE20AA3F27}" type="presParOf" srcId="{B0EA564A-4724-4373-BBC7-DB1B393E60A1}" destId="{805602C1-925A-40B4-A1E4-AC08F7247018}" srcOrd="0" destOrd="0" presId="urn:microsoft.com/office/officeart/2005/8/layout/hierarchy1"/>
    <dgm:cxn modelId="{30491129-57F5-4DC8-91AC-5873C2A61480}" type="presParOf" srcId="{805602C1-925A-40B4-A1E4-AC08F7247018}" destId="{D153B91D-26A3-4019-85C8-6E2E83866C27}" srcOrd="0" destOrd="0" presId="urn:microsoft.com/office/officeart/2005/8/layout/hierarchy1"/>
    <dgm:cxn modelId="{DD014B52-3A71-4834-834E-253C16D9A8FA}" type="presParOf" srcId="{805602C1-925A-40B4-A1E4-AC08F7247018}" destId="{596D4284-515A-45EF-B261-966810EB79B8}" srcOrd="1" destOrd="0" presId="urn:microsoft.com/office/officeart/2005/8/layout/hierarchy1"/>
    <dgm:cxn modelId="{A6C89C83-A0A4-4F54-818C-74BCFA9B3693}" type="presParOf" srcId="{B0EA564A-4724-4373-BBC7-DB1B393E60A1}" destId="{D576868C-D7CC-4001-B25C-EBA629A93AC2}" srcOrd="1" destOrd="0" presId="urn:microsoft.com/office/officeart/2005/8/layout/hierarchy1"/>
    <dgm:cxn modelId="{46BD5F7E-6FBC-47F9-BA36-2D5814E7A0B5}" type="presParOf" srcId="{D576868C-D7CC-4001-B25C-EBA629A93AC2}" destId="{66C0008F-765F-4FE8-B02A-9A58E8DCF20C}" srcOrd="0" destOrd="0" presId="urn:microsoft.com/office/officeart/2005/8/layout/hierarchy1"/>
    <dgm:cxn modelId="{63722246-3BA0-4662-A0C5-93DE8D26B0D2}" type="presParOf" srcId="{D576868C-D7CC-4001-B25C-EBA629A93AC2}" destId="{390E1257-6C06-4BF9-8BD6-4478AB201E65}" srcOrd="1" destOrd="0" presId="urn:microsoft.com/office/officeart/2005/8/layout/hierarchy1"/>
    <dgm:cxn modelId="{9CE65FCA-410B-424B-B890-5049856130A0}" type="presParOf" srcId="{390E1257-6C06-4BF9-8BD6-4478AB201E65}" destId="{9459CDEE-F3D2-4F6B-A293-9301AD4EFB3A}" srcOrd="0" destOrd="0" presId="urn:microsoft.com/office/officeart/2005/8/layout/hierarchy1"/>
    <dgm:cxn modelId="{C9CF8DF5-0208-49CC-AFEB-EBF6E4E2D032}" type="presParOf" srcId="{9459CDEE-F3D2-4F6B-A293-9301AD4EFB3A}" destId="{80070240-82EA-4893-87D0-037A34071AF9}" srcOrd="0" destOrd="0" presId="urn:microsoft.com/office/officeart/2005/8/layout/hierarchy1"/>
    <dgm:cxn modelId="{E08B5986-0EA2-4FCE-BF92-0361EA04151E}" type="presParOf" srcId="{9459CDEE-F3D2-4F6B-A293-9301AD4EFB3A}" destId="{29F8C6E0-7170-411F-B231-D220F183078E}" srcOrd="1" destOrd="0" presId="urn:microsoft.com/office/officeart/2005/8/layout/hierarchy1"/>
    <dgm:cxn modelId="{627CD14D-C317-4E60-993D-49BDB56808CC}" type="presParOf" srcId="{390E1257-6C06-4BF9-8BD6-4478AB201E65}" destId="{AFCBC05E-F5EF-4C98-BAA2-189332EC5528}" srcOrd="1" destOrd="0" presId="urn:microsoft.com/office/officeart/2005/8/layout/hierarchy1"/>
  </dgm:cxnLst>
  <dgm:bg>
    <a:solidFill>
      <a:schemeClr val="accent2">
        <a:lumMod val="40000"/>
        <a:lumOff val="60000"/>
      </a:schemeClr>
    </a:solidFill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77633F-8DF8-4D85-A5A7-8FFB7FDD3BB2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DAD1FBE-A673-4B9E-97FF-A3D2310932CB}">
      <dgm:prSet phldrT="[Text]"/>
      <dgm:spPr/>
      <dgm:t>
        <a:bodyPr/>
        <a:lstStyle/>
        <a:p>
          <a:r>
            <a:rPr lang="en-US" dirty="0" smtClean="0"/>
            <a:t>RENEWABLE</a:t>
          </a:r>
          <a:endParaRPr lang="en-US" dirty="0"/>
        </a:p>
      </dgm:t>
    </dgm:pt>
    <dgm:pt modelId="{EE07C1B6-9EDF-4E39-9D3E-33A8099F843C}" type="parTrans" cxnId="{47F31BAE-597C-4319-BF12-6D9A11DA05CB}">
      <dgm:prSet/>
      <dgm:spPr/>
      <dgm:t>
        <a:bodyPr/>
        <a:lstStyle/>
        <a:p>
          <a:endParaRPr lang="en-US"/>
        </a:p>
      </dgm:t>
    </dgm:pt>
    <dgm:pt modelId="{570C819A-C0CD-4C40-84ED-6522B98BDE83}" type="sibTrans" cxnId="{47F31BAE-597C-4319-BF12-6D9A11DA05CB}">
      <dgm:prSet/>
      <dgm:spPr/>
      <dgm:t>
        <a:bodyPr/>
        <a:lstStyle/>
        <a:p>
          <a:endParaRPr lang="en-US"/>
        </a:p>
      </dgm:t>
    </dgm:pt>
    <dgm:pt modelId="{32B6585D-5E7D-4BC6-BF6A-BABB1ABB2AF9}">
      <dgm:prSet phldrT="[Text]"/>
      <dgm:spPr/>
      <dgm:t>
        <a:bodyPr/>
        <a:lstStyle/>
        <a:p>
          <a:r>
            <a:rPr lang="en-US" dirty="0" smtClean="0"/>
            <a:t>NONRENEWABLE</a:t>
          </a:r>
          <a:endParaRPr lang="en-US" dirty="0"/>
        </a:p>
      </dgm:t>
    </dgm:pt>
    <dgm:pt modelId="{0F5C6E22-142F-49E6-ADE0-6C943FE7C659}" type="parTrans" cxnId="{9391C637-90FF-4498-89BF-A10144FB35D6}">
      <dgm:prSet/>
      <dgm:spPr/>
      <dgm:t>
        <a:bodyPr/>
        <a:lstStyle/>
        <a:p>
          <a:endParaRPr lang="en-US"/>
        </a:p>
      </dgm:t>
    </dgm:pt>
    <dgm:pt modelId="{9A428093-E573-45F5-9E78-20FD6518C1AB}" type="sibTrans" cxnId="{9391C637-90FF-4498-89BF-A10144FB35D6}">
      <dgm:prSet/>
      <dgm:spPr/>
      <dgm:t>
        <a:bodyPr/>
        <a:lstStyle/>
        <a:p>
          <a:endParaRPr lang="en-US"/>
        </a:p>
      </dgm:t>
    </dgm:pt>
    <dgm:pt modelId="{998B8049-85D3-4B27-8EE7-7D313D63F1C6}" type="pres">
      <dgm:prSet presAssocID="{4177633F-8DF8-4D85-A5A7-8FFB7FDD3B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155FCF-8DA7-4242-8EAD-433E8FC30694}" type="pres">
      <dgm:prSet presAssocID="{3DAD1FBE-A673-4B9E-97FF-A3D2310932CB}" presName="vertFlow" presStyleCnt="0"/>
      <dgm:spPr/>
    </dgm:pt>
    <dgm:pt modelId="{FEC0D8B6-4D7A-45CA-BA97-45DC19A0AF4E}" type="pres">
      <dgm:prSet presAssocID="{3DAD1FBE-A673-4B9E-97FF-A3D2310932CB}" presName="header" presStyleLbl="node1" presStyleIdx="0" presStyleCnt="2" custLinFactNeighborX="-15" custLinFactNeighborY="-65442"/>
      <dgm:spPr/>
      <dgm:t>
        <a:bodyPr/>
        <a:lstStyle/>
        <a:p>
          <a:endParaRPr lang="en-US"/>
        </a:p>
      </dgm:t>
    </dgm:pt>
    <dgm:pt modelId="{96D1EB3D-9514-40DA-8D6F-AB2D2E509B8A}" type="pres">
      <dgm:prSet presAssocID="{3DAD1FBE-A673-4B9E-97FF-A3D2310932CB}" presName="hSp" presStyleCnt="0"/>
      <dgm:spPr/>
    </dgm:pt>
    <dgm:pt modelId="{CDAF2D42-2380-47F4-8C13-226DA5E77222}" type="pres">
      <dgm:prSet presAssocID="{32B6585D-5E7D-4BC6-BF6A-BABB1ABB2AF9}" presName="vertFlow" presStyleCnt="0"/>
      <dgm:spPr/>
    </dgm:pt>
    <dgm:pt modelId="{1CBB6AD1-83A9-4EAC-B587-3326B30984E8}" type="pres">
      <dgm:prSet presAssocID="{32B6585D-5E7D-4BC6-BF6A-BABB1ABB2AF9}" presName="header" presStyleLbl="node1" presStyleIdx="1" presStyleCnt="2" custLinFactNeighborX="-2091" custLinFactNeighborY="-65442"/>
      <dgm:spPr/>
      <dgm:t>
        <a:bodyPr/>
        <a:lstStyle/>
        <a:p>
          <a:endParaRPr lang="en-US"/>
        </a:p>
      </dgm:t>
    </dgm:pt>
  </dgm:ptLst>
  <dgm:cxnLst>
    <dgm:cxn modelId="{438634EB-D082-4961-BB3B-B7183D980E23}" type="presOf" srcId="{32B6585D-5E7D-4BC6-BF6A-BABB1ABB2AF9}" destId="{1CBB6AD1-83A9-4EAC-B587-3326B30984E8}" srcOrd="0" destOrd="0" presId="urn:microsoft.com/office/officeart/2005/8/layout/lProcess1"/>
    <dgm:cxn modelId="{B8598FB2-CB32-4798-B5D4-1FB635CA1D13}" type="presOf" srcId="{3DAD1FBE-A673-4B9E-97FF-A3D2310932CB}" destId="{FEC0D8B6-4D7A-45CA-BA97-45DC19A0AF4E}" srcOrd="0" destOrd="0" presId="urn:microsoft.com/office/officeart/2005/8/layout/lProcess1"/>
    <dgm:cxn modelId="{510CD834-79C0-4040-9C5F-9F3948295F0D}" type="presOf" srcId="{4177633F-8DF8-4D85-A5A7-8FFB7FDD3BB2}" destId="{998B8049-85D3-4B27-8EE7-7D313D63F1C6}" srcOrd="0" destOrd="0" presId="urn:microsoft.com/office/officeart/2005/8/layout/lProcess1"/>
    <dgm:cxn modelId="{9391C637-90FF-4498-89BF-A10144FB35D6}" srcId="{4177633F-8DF8-4D85-A5A7-8FFB7FDD3BB2}" destId="{32B6585D-5E7D-4BC6-BF6A-BABB1ABB2AF9}" srcOrd="1" destOrd="0" parTransId="{0F5C6E22-142F-49E6-ADE0-6C943FE7C659}" sibTransId="{9A428093-E573-45F5-9E78-20FD6518C1AB}"/>
    <dgm:cxn modelId="{47F31BAE-597C-4319-BF12-6D9A11DA05CB}" srcId="{4177633F-8DF8-4D85-A5A7-8FFB7FDD3BB2}" destId="{3DAD1FBE-A673-4B9E-97FF-A3D2310932CB}" srcOrd="0" destOrd="0" parTransId="{EE07C1B6-9EDF-4E39-9D3E-33A8099F843C}" sibTransId="{570C819A-C0CD-4C40-84ED-6522B98BDE83}"/>
    <dgm:cxn modelId="{62ABC200-CD1B-4963-BCDB-CFF978CB8FA3}" type="presParOf" srcId="{998B8049-85D3-4B27-8EE7-7D313D63F1C6}" destId="{D6155FCF-8DA7-4242-8EAD-433E8FC30694}" srcOrd="0" destOrd="0" presId="urn:microsoft.com/office/officeart/2005/8/layout/lProcess1"/>
    <dgm:cxn modelId="{6BE30036-0103-4646-908F-6A9239ED37BF}" type="presParOf" srcId="{D6155FCF-8DA7-4242-8EAD-433E8FC30694}" destId="{FEC0D8B6-4D7A-45CA-BA97-45DC19A0AF4E}" srcOrd="0" destOrd="0" presId="urn:microsoft.com/office/officeart/2005/8/layout/lProcess1"/>
    <dgm:cxn modelId="{8B126EBE-52FB-4911-A1E4-104D9C2FAF1C}" type="presParOf" srcId="{998B8049-85D3-4B27-8EE7-7D313D63F1C6}" destId="{96D1EB3D-9514-40DA-8D6F-AB2D2E509B8A}" srcOrd="1" destOrd="0" presId="urn:microsoft.com/office/officeart/2005/8/layout/lProcess1"/>
    <dgm:cxn modelId="{78B7FABA-A2D5-4F86-A9E5-5787D26F01D1}" type="presParOf" srcId="{998B8049-85D3-4B27-8EE7-7D313D63F1C6}" destId="{CDAF2D42-2380-47F4-8C13-226DA5E77222}" srcOrd="2" destOrd="0" presId="urn:microsoft.com/office/officeart/2005/8/layout/lProcess1"/>
    <dgm:cxn modelId="{DA69F8CE-A8E7-4CEC-8F28-B49FEECF769F}" type="presParOf" srcId="{CDAF2D42-2380-47F4-8C13-226DA5E77222}" destId="{1CBB6AD1-83A9-4EAC-B587-3326B30984E8}" srcOrd="0" destOrd="0" presId="urn:microsoft.com/office/officeart/2005/8/layout/lProcess1"/>
  </dgm:cxnLst>
  <dgm:bg>
    <a:blipFill>
      <a:blip xmlns:r="http://schemas.openxmlformats.org/officeDocument/2006/relationships" r:embed="rId1"/>
      <a:stretch>
        <a:fillRect/>
      </a:stretch>
    </a:blipFill>
  </dgm:bg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C0630B5-7C10-4AA5-84D4-C5470683C083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EAFE2D-8CB5-4503-AD73-A766FBD16134}">
      <dgm:prSet phldrT="[Text]" custT="1"/>
      <dgm:spPr/>
      <dgm:t>
        <a:bodyPr/>
        <a:lstStyle/>
        <a:p>
          <a:r>
            <a:rPr lang="en-US" sz="2800" dirty="0" smtClean="0"/>
            <a:t>RESOURCE PLANNING</a:t>
          </a:r>
          <a:endParaRPr lang="en-US" sz="2800" dirty="0"/>
        </a:p>
      </dgm:t>
    </dgm:pt>
    <dgm:pt modelId="{0BA1F9FF-3A54-43D8-A6A3-8BCCDE9DF859}" type="parTrans" cxnId="{0DC28AB5-D2D0-4FCF-AE23-531E829C8148}">
      <dgm:prSet/>
      <dgm:spPr/>
      <dgm:t>
        <a:bodyPr/>
        <a:lstStyle/>
        <a:p>
          <a:endParaRPr lang="en-US"/>
        </a:p>
      </dgm:t>
    </dgm:pt>
    <dgm:pt modelId="{9A8AE1DF-8DE3-4D04-BF3E-6477102473AB}" type="sibTrans" cxnId="{0DC28AB5-D2D0-4FCF-AE23-531E829C8148}">
      <dgm:prSet/>
      <dgm:spPr/>
      <dgm:t>
        <a:bodyPr/>
        <a:lstStyle/>
        <a:p>
          <a:endParaRPr lang="en-US"/>
        </a:p>
      </dgm:t>
    </dgm:pt>
    <dgm:pt modelId="{669B7FD8-A908-4454-9F6C-B8F119B9560D}">
      <dgm:prSet phldrT="[Text]" phldr="1"/>
      <dgm:spPr/>
      <dgm:t>
        <a:bodyPr/>
        <a:lstStyle/>
        <a:p>
          <a:endParaRPr lang="en-US" dirty="0"/>
        </a:p>
      </dgm:t>
    </dgm:pt>
    <dgm:pt modelId="{342CE882-C2FA-4F95-9621-F17E54212822}" type="parTrans" cxnId="{94E98C5D-42E0-492B-8E36-1A9DEAF9286C}">
      <dgm:prSet/>
      <dgm:spPr/>
      <dgm:t>
        <a:bodyPr/>
        <a:lstStyle/>
        <a:p>
          <a:endParaRPr lang="en-US"/>
        </a:p>
      </dgm:t>
    </dgm:pt>
    <dgm:pt modelId="{8B467BEF-C0A2-4C40-B31D-B3FC543CFF67}" type="sibTrans" cxnId="{94E98C5D-42E0-492B-8E36-1A9DEAF9286C}">
      <dgm:prSet/>
      <dgm:spPr/>
      <dgm:t>
        <a:bodyPr/>
        <a:lstStyle/>
        <a:p>
          <a:endParaRPr lang="en-US"/>
        </a:p>
      </dgm:t>
    </dgm:pt>
    <dgm:pt modelId="{7ADCBDF5-4883-4B07-8744-55D3BCE41491}">
      <dgm:prSet phldrT="[Text]" custT="1"/>
      <dgm:spPr/>
      <dgm:t>
        <a:bodyPr/>
        <a:lstStyle/>
        <a:p>
          <a:r>
            <a:rPr lang="en-US" sz="2800" b="1" dirty="0" smtClean="0"/>
            <a:t>SUSTAINABLE DEVELOPMENT</a:t>
          </a:r>
          <a:endParaRPr lang="en-US" sz="2800" b="1" dirty="0"/>
        </a:p>
      </dgm:t>
    </dgm:pt>
    <dgm:pt modelId="{2E3936CD-D0D8-4B38-B5C3-C88AB3F6FDD2}" type="parTrans" cxnId="{F84728B7-78DD-45D2-AC11-64F64EE9001F}">
      <dgm:prSet/>
      <dgm:spPr/>
      <dgm:t>
        <a:bodyPr/>
        <a:lstStyle/>
        <a:p>
          <a:endParaRPr lang="en-US"/>
        </a:p>
      </dgm:t>
    </dgm:pt>
    <dgm:pt modelId="{5497791F-75F0-439B-BCB6-FF726C5A3B2B}" type="sibTrans" cxnId="{F84728B7-78DD-45D2-AC11-64F64EE9001F}">
      <dgm:prSet/>
      <dgm:spPr/>
      <dgm:t>
        <a:bodyPr/>
        <a:lstStyle/>
        <a:p>
          <a:endParaRPr lang="en-US"/>
        </a:p>
      </dgm:t>
    </dgm:pt>
    <dgm:pt modelId="{24971A96-48EC-4642-A7F9-5E7B905E5FC6}">
      <dgm:prSet phldrT="[Text]" custT="1"/>
      <dgm:spPr/>
      <dgm:t>
        <a:bodyPr/>
        <a:lstStyle/>
        <a:p>
          <a:r>
            <a:rPr lang="en-US" sz="2800" b="1" dirty="0" smtClean="0"/>
            <a:t>EQUITABLE DISTRIBUTION OF RESOURCE</a:t>
          </a:r>
          <a:endParaRPr lang="en-US" sz="2800" b="1" dirty="0"/>
        </a:p>
      </dgm:t>
    </dgm:pt>
    <dgm:pt modelId="{4288930F-7325-427B-B355-B0701AC4C723}" type="sibTrans" cxnId="{6923F164-A4BC-4263-BC6A-A19916FDCD71}">
      <dgm:prSet/>
      <dgm:spPr/>
      <dgm:t>
        <a:bodyPr/>
        <a:lstStyle/>
        <a:p>
          <a:endParaRPr lang="en-US"/>
        </a:p>
      </dgm:t>
    </dgm:pt>
    <dgm:pt modelId="{988E4A68-9639-4391-9BB5-1490DF17D441}" type="parTrans" cxnId="{6923F164-A4BC-4263-BC6A-A19916FDCD71}">
      <dgm:prSet/>
      <dgm:spPr/>
      <dgm:t>
        <a:bodyPr/>
        <a:lstStyle/>
        <a:p>
          <a:endParaRPr lang="en-US"/>
        </a:p>
      </dgm:t>
    </dgm:pt>
    <dgm:pt modelId="{CD88FBB1-91E4-465B-9027-C9FF2368DDEE}" type="pres">
      <dgm:prSet presAssocID="{4C0630B5-7C10-4AA5-84D4-C5470683C08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A8E8ECA-F51C-4B78-A38B-284453B48584}" type="pres">
      <dgm:prSet presAssocID="{7ADCBDF5-4883-4B07-8744-55D3BCE41491}" presName="boxAndChildren" presStyleCnt="0"/>
      <dgm:spPr/>
    </dgm:pt>
    <dgm:pt modelId="{4445FA2F-1E0E-4ADE-87FC-CE37F15A70AA}" type="pres">
      <dgm:prSet presAssocID="{7ADCBDF5-4883-4B07-8744-55D3BCE41491}" presName="parentTextBox" presStyleLbl="node1" presStyleIdx="0" presStyleCnt="3"/>
      <dgm:spPr/>
      <dgm:t>
        <a:bodyPr/>
        <a:lstStyle/>
        <a:p>
          <a:endParaRPr lang="en-US"/>
        </a:p>
      </dgm:t>
    </dgm:pt>
    <dgm:pt modelId="{939D8D22-5AEC-43E4-B96A-824F1F61F39A}" type="pres">
      <dgm:prSet presAssocID="{4288930F-7325-427B-B355-B0701AC4C723}" presName="sp" presStyleCnt="0"/>
      <dgm:spPr/>
    </dgm:pt>
    <dgm:pt modelId="{E1FCF9A3-0231-4BB8-B0D7-2070FEBCF03C}" type="pres">
      <dgm:prSet presAssocID="{24971A96-48EC-4642-A7F9-5E7B905E5FC6}" presName="arrowAndChildren" presStyleCnt="0"/>
      <dgm:spPr/>
    </dgm:pt>
    <dgm:pt modelId="{E2FBDAFA-3627-4728-91C3-5B4D201CCE84}" type="pres">
      <dgm:prSet presAssocID="{24971A96-48EC-4642-A7F9-5E7B905E5FC6}" presName="parentTextArrow" presStyleLbl="node1" presStyleIdx="1" presStyleCnt="3"/>
      <dgm:spPr/>
      <dgm:t>
        <a:bodyPr/>
        <a:lstStyle/>
        <a:p>
          <a:endParaRPr lang="en-US"/>
        </a:p>
      </dgm:t>
    </dgm:pt>
    <dgm:pt modelId="{52F66536-E7A9-4F19-85F3-4E7D1C5B8F4D}" type="pres">
      <dgm:prSet presAssocID="{9A8AE1DF-8DE3-4D04-BF3E-6477102473AB}" presName="sp" presStyleCnt="0"/>
      <dgm:spPr/>
    </dgm:pt>
    <dgm:pt modelId="{6EC41D42-56D4-48B4-9FDB-F094A987D1B5}" type="pres">
      <dgm:prSet presAssocID="{99EAFE2D-8CB5-4503-AD73-A766FBD16134}" presName="arrowAndChildren" presStyleCnt="0"/>
      <dgm:spPr/>
    </dgm:pt>
    <dgm:pt modelId="{C71A3521-50BC-4625-B305-9A9D94375F00}" type="pres">
      <dgm:prSet presAssocID="{99EAFE2D-8CB5-4503-AD73-A766FBD16134}" presName="parentTextArrow" presStyleLbl="node1" presStyleIdx="1" presStyleCnt="3"/>
      <dgm:spPr/>
      <dgm:t>
        <a:bodyPr/>
        <a:lstStyle/>
        <a:p>
          <a:endParaRPr lang="en-US"/>
        </a:p>
      </dgm:t>
    </dgm:pt>
    <dgm:pt modelId="{D31AFF34-E494-4521-BCC1-8C4DA7F8C745}" type="pres">
      <dgm:prSet presAssocID="{99EAFE2D-8CB5-4503-AD73-A766FBD16134}" presName="arrow" presStyleLbl="node1" presStyleIdx="2" presStyleCnt="3" custLinFactNeighborX="2778" custLinFactNeighborY="-4477"/>
      <dgm:spPr/>
      <dgm:t>
        <a:bodyPr/>
        <a:lstStyle/>
        <a:p>
          <a:endParaRPr lang="en-US"/>
        </a:p>
      </dgm:t>
    </dgm:pt>
    <dgm:pt modelId="{8DE418B6-165B-4676-AE2A-6EACC94B4B7C}" type="pres">
      <dgm:prSet presAssocID="{99EAFE2D-8CB5-4503-AD73-A766FBD16134}" presName="descendantArrow" presStyleCnt="0"/>
      <dgm:spPr/>
    </dgm:pt>
    <dgm:pt modelId="{772CE745-0019-4041-BB87-7B36237A6687}" type="pres">
      <dgm:prSet presAssocID="{669B7FD8-A908-4454-9F6C-B8F119B9560D}" presName="childTextArrow" presStyleLbl="fgAccFollowNode1" presStyleIdx="0" presStyleCnt="1" custFlipVert="1" custScaleY="11090" custLinFactX="-11111" custLinFactNeighborX="-100000" custLinFactNeighborY="306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E98C5D-42E0-492B-8E36-1A9DEAF9286C}" srcId="{99EAFE2D-8CB5-4503-AD73-A766FBD16134}" destId="{669B7FD8-A908-4454-9F6C-B8F119B9560D}" srcOrd="0" destOrd="0" parTransId="{342CE882-C2FA-4F95-9621-F17E54212822}" sibTransId="{8B467BEF-C0A2-4C40-B31D-B3FC543CFF67}"/>
    <dgm:cxn modelId="{029B9CB1-2649-4AC2-88FA-97D0CC4B0CE4}" type="presOf" srcId="{99EAFE2D-8CB5-4503-AD73-A766FBD16134}" destId="{C71A3521-50BC-4625-B305-9A9D94375F00}" srcOrd="0" destOrd="0" presId="urn:microsoft.com/office/officeart/2005/8/layout/process4"/>
    <dgm:cxn modelId="{6D52EED9-4416-44B1-B5D2-AAE5FD88C86C}" type="presOf" srcId="{99EAFE2D-8CB5-4503-AD73-A766FBD16134}" destId="{D31AFF34-E494-4521-BCC1-8C4DA7F8C745}" srcOrd="1" destOrd="0" presId="urn:microsoft.com/office/officeart/2005/8/layout/process4"/>
    <dgm:cxn modelId="{B6177A1F-B230-46D2-BED1-B73B4C6DF069}" type="presOf" srcId="{4C0630B5-7C10-4AA5-84D4-C5470683C083}" destId="{CD88FBB1-91E4-465B-9027-C9FF2368DDEE}" srcOrd="0" destOrd="0" presId="urn:microsoft.com/office/officeart/2005/8/layout/process4"/>
    <dgm:cxn modelId="{6923F164-A4BC-4263-BC6A-A19916FDCD71}" srcId="{4C0630B5-7C10-4AA5-84D4-C5470683C083}" destId="{24971A96-48EC-4642-A7F9-5E7B905E5FC6}" srcOrd="1" destOrd="0" parTransId="{988E4A68-9639-4391-9BB5-1490DF17D441}" sibTransId="{4288930F-7325-427B-B355-B0701AC4C723}"/>
    <dgm:cxn modelId="{0DC28AB5-D2D0-4FCF-AE23-531E829C8148}" srcId="{4C0630B5-7C10-4AA5-84D4-C5470683C083}" destId="{99EAFE2D-8CB5-4503-AD73-A766FBD16134}" srcOrd="0" destOrd="0" parTransId="{0BA1F9FF-3A54-43D8-A6A3-8BCCDE9DF859}" sibTransId="{9A8AE1DF-8DE3-4D04-BF3E-6477102473AB}"/>
    <dgm:cxn modelId="{F84728B7-78DD-45D2-AC11-64F64EE9001F}" srcId="{4C0630B5-7C10-4AA5-84D4-C5470683C083}" destId="{7ADCBDF5-4883-4B07-8744-55D3BCE41491}" srcOrd="2" destOrd="0" parTransId="{2E3936CD-D0D8-4B38-B5C3-C88AB3F6FDD2}" sibTransId="{5497791F-75F0-439B-BCB6-FF726C5A3B2B}"/>
    <dgm:cxn modelId="{BD876291-496E-4B3D-8024-2E2F7EE1AD77}" type="presOf" srcId="{7ADCBDF5-4883-4B07-8744-55D3BCE41491}" destId="{4445FA2F-1E0E-4ADE-87FC-CE37F15A70AA}" srcOrd="0" destOrd="0" presId="urn:microsoft.com/office/officeart/2005/8/layout/process4"/>
    <dgm:cxn modelId="{35B20A12-2754-45BB-9895-06F3B9F8DD81}" type="presOf" srcId="{669B7FD8-A908-4454-9F6C-B8F119B9560D}" destId="{772CE745-0019-4041-BB87-7B36237A6687}" srcOrd="0" destOrd="0" presId="urn:microsoft.com/office/officeart/2005/8/layout/process4"/>
    <dgm:cxn modelId="{9D6BC562-74AF-440E-81C9-45F9AE4F8317}" type="presOf" srcId="{24971A96-48EC-4642-A7F9-5E7B905E5FC6}" destId="{E2FBDAFA-3627-4728-91C3-5B4D201CCE84}" srcOrd="0" destOrd="0" presId="urn:microsoft.com/office/officeart/2005/8/layout/process4"/>
    <dgm:cxn modelId="{D76C2FDE-0C38-4BE2-BED8-6F7E5332507C}" type="presParOf" srcId="{CD88FBB1-91E4-465B-9027-C9FF2368DDEE}" destId="{EA8E8ECA-F51C-4B78-A38B-284453B48584}" srcOrd="0" destOrd="0" presId="urn:microsoft.com/office/officeart/2005/8/layout/process4"/>
    <dgm:cxn modelId="{59279266-845D-430B-AB9E-17AAC7B53F8E}" type="presParOf" srcId="{EA8E8ECA-F51C-4B78-A38B-284453B48584}" destId="{4445FA2F-1E0E-4ADE-87FC-CE37F15A70AA}" srcOrd="0" destOrd="0" presId="urn:microsoft.com/office/officeart/2005/8/layout/process4"/>
    <dgm:cxn modelId="{0A2780D9-54A1-42AD-81A0-726B4C89052A}" type="presParOf" srcId="{CD88FBB1-91E4-465B-9027-C9FF2368DDEE}" destId="{939D8D22-5AEC-43E4-B96A-824F1F61F39A}" srcOrd="1" destOrd="0" presId="urn:microsoft.com/office/officeart/2005/8/layout/process4"/>
    <dgm:cxn modelId="{DBEAF05F-CF78-44DD-9BC2-AD43F79DEF8C}" type="presParOf" srcId="{CD88FBB1-91E4-465B-9027-C9FF2368DDEE}" destId="{E1FCF9A3-0231-4BB8-B0D7-2070FEBCF03C}" srcOrd="2" destOrd="0" presId="urn:microsoft.com/office/officeart/2005/8/layout/process4"/>
    <dgm:cxn modelId="{BBE7E79D-4820-499B-B750-82494E83BB37}" type="presParOf" srcId="{E1FCF9A3-0231-4BB8-B0D7-2070FEBCF03C}" destId="{E2FBDAFA-3627-4728-91C3-5B4D201CCE84}" srcOrd="0" destOrd="0" presId="urn:microsoft.com/office/officeart/2005/8/layout/process4"/>
    <dgm:cxn modelId="{5EFB3E45-3D57-4C09-95D2-11D82558020B}" type="presParOf" srcId="{CD88FBB1-91E4-465B-9027-C9FF2368DDEE}" destId="{52F66536-E7A9-4F19-85F3-4E7D1C5B8F4D}" srcOrd="3" destOrd="0" presId="urn:microsoft.com/office/officeart/2005/8/layout/process4"/>
    <dgm:cxn modelId="{F03BE737-4664-4F70-A1B2-24436213E499}" type="presParOf" srcId="{CD88FBB1-91E4-465B-9027-C9FF2368DDEE}" destId="{6EC41D42-56D4-48B4-9FDB-F094A987D1B5}" srcOrd="4" destOrd="0" presId="urn:microsoft.com/office/officeart/2005/8/layout/process4"/>
    <dgm:cxn modelId="{3AA626FE-74C0-4A2B-8DB9-BA8DCF7011EF}" type="presParOf" srcId="{6EC41D42-56D4-48B4-9FDB-F094A987D1B5}" destId="{C71A3521-50BC-4625-B305-9A9D94375F00}" srcOrd="0" destOrd="0" presId="urn:microsoft.com/office/officeart/2005/8/layout/process4"/>
    <dgm:cxn modelId="{EE329D4D-56FD-4B04-9D86-34B58A393431}" type="presParOf" srcId="{6EC41D42-56D4-48B4-9FDB-F094A987D1B5}" destId="{D31AFF34-E494-4521-BCC1-8C4DA7F8C745}" srcOrd="1" destOrd="0" presId="urn:microsoft.com/office/officeart/2005/8/layout/process4"/>
    <dgm:cxn modelId="{CDED8373-F413-4EEA-9E3C-9195FE70E433}" type="presParOf" srcId="{6EC41D42-56D4-48B4-9FDB-F094A987D1B5}" destId="{8DE418B6-165B-4676-AE2A-6EACC94B4B7C}" srcOrd="2" destOrd="0" presId="urn:microsoft.com/office/officeart/2005/8/layout/process4"/>
    <dgm:cxn modelId="{B772B0EB-E3A7-475D-8055-0EAFB9A339DF}" type="presParOf" srcId="{8DE418B6-165B-4676-AE2A-6EACC94B4B7C}" destId="{772CE745-0019-4041-BB87-7B36237A6687}" srcOrd="0" destOrd="0" presId="urn:microsoft.com/office/officeart/2005/8/layout/process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62320-6A54-4587-BAE6-135914CA02FA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D1070-72A9-4B82-B12B-7F9683AF4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2D1070-72A9-4B82-B12B-7F9683AF49C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609600"/>
            <a:ext cx="7772400" cy="2232025"/>
          </a:xfrm>
          <a:solidFill>
            <a:schemeClr val="accent3"/>
          </a:solidFill>
        </p:spPr>
        <p:txBody>
          <a:bodyPr/>
          <a:lstStyle/>
          <a:p>
            <a:r>
              <a:rPr lang="en-US" b="1" dirty="0" smtClean="0"/>
              <a:t>Resource and Development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8052264999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229" y="3386184"/>
            <a:ext cx="4415971" cy="2481215"/>
          </a:xfrm>
          <a:prstGeom prst="rect">
            <a:avLst/>
          </a:prstGeom>
          <a:noFill/>
        </p:spPr>
      </p:pic>
      <p:pic>
        <p:nvPicPr>
          <p:cNvPr id="1027" name="Picture 3" descr="C:\Users\8052264999\Desktop\DEVELOPMEN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3352800"/>
            <a:ext cx="3920837" cy="251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What is Resource?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just">
              <a:buNone/>
            </a:pPr>
            <a:r>
              <a:rPr lang="en-US" dirty="0" smtClean="0"/>
              <a:t>Anything present in our environment which can be used to satisfy our needs, provided it is technologically accessible, economically feasible and culturally acceptable is called a RESOURCE.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PHYSICAL ENVIRONMENT</a:t>
            </a:r>
            <a:br>
              <a:rPr lang="en-US" dirty="0" smtClean="0"/>
            </a:br>
            <a:r>
              <a:rPr lang="en-US" dirty="0" smtClean="0"/>
              <a:t>(NATURE)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600200" y="1676400"/>
          <a:ext cx="57912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3400" y="4572000"/>
            <a:ext cx="213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TECHNOLOGY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010400" y="4648200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INSTITUTIONS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US" dirty="0" smtClean="0"/>
              <a:t>IT SIMPLY MEANS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algn="just">
              <a:buNone/>
            </a:pPr>
            <a:r>
              <a:rPr lang="en-US" dirty="0" smtClean="0"/>
              <a:t>HUMAN BEINGS INTERACT WITH NATURE THROUGH TECHNOLOGY AND CREATE INSTITUTIONS TO ACCELERATE THEIR ECONOMIC DEVELOPMENT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HUMAN BEINGS INTERACTS WITH NATURE TO CREATE RESOURCES</a:t>
            </a:r>
            <a:endParaRPr lang="en-US" dirty="0"/>
          </a:p>
        </p:txBody>
      </p:sp>
      <p:pic>
        <p:nvPicPr>
          <p:cNvPr id="1026" name="Picture 2" descr="C:\Users\8052264999\Desktop\HUMAN AND NATUR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000" y="2286000"/>
            <a:ext cx="3352800" cy="33528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</p:pic>
      <p:pic>
        <p:nvPicPr>
          <p:cNvPr id="1027" name="Picture 3" descr="C:\Users\8052264999\Desktop\HUMANAND NA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2286000"/>
            <a:ext cx="3962400" cy="3276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en-US" dirty="0" smtClean="0"/>
              <a:t>CLASSIFICATOIN OF RESOURCE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566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391400" y="4191000"/>
            <a:ext cx="12192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QUANTITY AND QUALITY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en-US" b="1" dirty="0" smtClean="0"/>
              <a:t>RESOURCE</a:t>
            </a:r>
            <a:endParaRPr lang="en-US" b="1" dirty="0"/>
          </a:p>
        </p:txBody>
      </p:sp>
      <p:sp>
        <p:nvSpPr>
          <p:cNvPr id="4" name="Left-Right Arrow 3"/>
          <p:cNvSpPr/>
          <p:nvPr/>
        </p:nvSpPr>
        <p:spPr>
          <a:xfrm>
            <a:off x="2971800" y="1676400"/>
            <a:ext cx="3733800" cy="21336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305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SOME MORE EXAMPLES</a:t>
            </a:r>
            <a:endParaRPr lang="en-US" dirty="0"/>
          </a:p>
        </p:txBody>
      </p:sp>
      <p:pic>
        <p:nvPicPr>
          <p:cNvPr id="2050" name="Picture 2" descr="C:\Users\8052264999\Desktop\NaturalResources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600200"/>
            <a:ext cx="6858000" cy="4419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858000" y="25908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RENEWABLE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781800" y="50292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NON RENEWABLE</a:t>
            </a:r>
            <a:endParaRPr lang="en-US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 smtClean="0"/>
              <a:t>RENEWABLE RESOURCE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THEY CAN BE RENEWED OR REPRODUCED BY PHYSICAL,CHEMICAL OR MECHANICAL PROCESSES.</a:t>
            </a:r>
          </a:p>
          <a:p>
            <a:endParaRPr lang="en-US" dirty="0"/>
          </a:p>
        </p:txBody>
      </p:sp>
      <p:pic>
        <p:nvPicPr>
          <p:cNvPr id="1027" name="Picture 3" descr="C:\Users\8052264999\Desktop\REN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3110234"/>
            <a:ext cx="6096000" cy="3688852"/>
          </a:xfrm>
          <a:prstGeom prst="rect">
            <a:avLst/>
          </a:prstGeom>
          <a:solidFill>
            <a:srgbClr val="00B0F0"/>
          </a:solidFill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NON RENEWABLE RESOURCE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THESE TAKE MILLIONS OF YEARS FOR THEIR FORMATIONAND HENCE CANNOT BE EASILY RECYCLED OR REPRODUCED.</a:t>
            </a:r>
          </a:p>
          <a:p>
            <a:r>
              <a:rPr lang="en-US" dirty="0" smtClean="0"/>
              <a:t>THEY ARE EXHAUSTIBLE</a:t>
            </a:r>
            <a:endParaRPr lang="en-US" dirty="0"/>
          </a:p>
        </p:txBody>
      </p:sp>
      <p:pic>
        <p:nvPicPr>
          <p:cNvPr id="2053" name="Picture 5" descr="C:\Users\8052264999\Desktop\N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43400" y="3657601"/>
            <a:ext cx="4419600" cy="2895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RESOURCE  DEPLETION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 smtClean="0"/>
              <a:t>                      MAJOR PROBLEMS</a:t>
            </a:r>
          </a:p>
          <a:p>
            <a:r>
              <a:rPr lang="en-US" dirty="0" smtClean="0"/>
              <a:t> INDISCRIMINATE USE OF RESOURCES</a:t>
            </a:r>
          </a:p>
          <a:p>
            <a:r>
              <a:rPr lang="en-US" dirty="0" smtClean="0"/>
              <a:t>DEPLETION OF RESOURCES FOR SATISFYING THE GREED OF A FEW INDIVIDUALS</a:t>
            </a:r>
          </a:p>
          <a:p>
            <a:r>
              <a:rPr lang="en-US" dirty="0" smtClean="0"/>
              <a:t>ACCUMALATION OF RESOURCES IN A FEW HANDS</a:t>
            </a:r>
          </a:p>
          <a:p>
            <a:r>
              <a:rPr lang="en-US" dirty="0" smtClean="0"/>
              <a:t>GLOBAL ECOLOGICAL CRISIS LIKE GLOBAL WARMING,ENVIRONMENTAL POLLUTION AND LAND DEGRADATION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en-US" dirty="0" smtClean="0"/>
              <a:t>NEED OF THE HOUR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180</Words>
  <Application>Microsoft Office PowerPoint</Application>
  <PresentationFormat>On-screen Show (4:3)</PresentationFormat>
  <Paragraphs>40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Resource and Development</vt:lpstr>
      <vt:lpstr>What is Resource?</vt:lpstr>
      <vt:lpstr>PHYSICAL ENVIRONMENT (NATURE)</vt:lpstr>
      <vt:lpstr>IT SIMPLY MEANS :</vt:lpstr>
      <vt:lpstr>HUMAN BEINGS INTERACTS WITH NATURE TO CREATE RESOURCES</vt:lpstr>
      <vt:lpstr>CLASSIFICATOIN OF RESOURCE</vt:lpstr>
      <vt:lpstr>RESOURCE</vt:lpstr>
      <vt:lpstr>SOME MORE EXAMPLES</vt:lpstr>
      <vt:lpstr>RENEWABLE RESOURCE</vt:lpstr>
      <vt:lpstr>NON RENEWABLE RESOURCE</vt:lpstr>
      <vt:lpstr>RESOURCE  DEPLETION</vt:lpstr>
      <vt:lpstr>NEED OF THE HOUR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Resource and Development</dc:title>
  <dc:creator>8052264999</dc:creator>
  <cp:lastModifiedBy>8052264999</cp:lastModifiedBy>
  <cp:revision>37</cp:revision>
  <dcterms:created xsi:type="dcterms:W3CDTF">2016-03-15T15:29:02Z</dcterms:created>
  <dcterms:modified xsi:type="dcterms:W3CDTF">2016-03-16T17:54:49Z</dcterms:modified>
</cp:coreProperties>
</file>